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9"/>
  </p:notesMasterIdLst>
  <p:sldIdLst>
    <p:sldId id="290" r:id="rId2"/>
    <p:sldId id="258" r:id="rId3"/>
    <p:sldId id="259" r:id="rId4"/>
    <p:sldId id="260" r:id="rId5"/>
    <p:sldId id="291" r:id="rId6"/>
    <p:sldId id="264" r:id="rId7"/>
    <p:sldId id="265" r:id="rId8"/>
    <p:sldId id="300" r:id="rId9"/>
    <p:sldId id="292" r:id="rId10"/>
    <p:sldId id="272" r:id="rId11"/>
    <p:sldId id="293" r:id="rId12"/>
    <p:sldId id="301" r:id="rId13"/>
    <p:sldId id="302" r:id="rId14"/>
    <p:sldId id="303" r:id="rId15"/>
    <p:sldId id="304" r:id="rId16"/>
    <p:sldId id="305" r:id="rId17"/>
    <p:sldId id="295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79CD"/>
    <a:srgbClr val="FFFFFF"/>
    <a:srgbClr val="0070C0"/>
    <a:srgbClr val="068EF4"/>
    <a:srgbClr val="034C83"/>
    <a:srgbClr val="035593"/>
    <a:srgbClr val="0469B4"/>
    <a:srgbClr val="FFAF00"/>
    <a:srgbClr val="06BF78"/>
    <a:srgbClr val="7B0B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58" autoAdjust="0"/>
    <p:restoredTop sz="93398" autoAdjust="0"/>
  </p:normalViewPr>
  <p:slideViewPr>
    <p:cSldViewPr snapToGrid="0">
      <p:cViewPr varScale="1">
        <p:scale>
          <a:sx n="79" d="100"/>
          <a:sy n="79" d="100"/>
        </p:scale>
        <p:origin x="-691" y="-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5338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24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6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E6FDB6-6D2B-46C1-9FA1-D82906A37C3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47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40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24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303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580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1092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53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53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76D35-50AD-4478-9A5C-6F545BDD8E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89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035810" y="2364425"/>
            <a:ext cx="5016774" cy="558799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035810" y="4276190"/>
            <a:ext cx="501677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035810" y="4572461"/>
            <a:ext cx="5016774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035810" y="1665834"/>
            <a:ext cx="5016774" cy="698591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xmlns="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xmlns="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DDBB9EBC-DC49-40AD-8608-619D75DC8C96}"/>
              </a:ext>
            </a:extLst>
          </p:cNvPr>
          <p:cNvSpPr txBox="1">
            <a:spLocks/>
          </p:cNvSpPr>
          <p:nvPr userDrawn="1"/>
        </p:nvSpPr>
        <p:spPr>
          <a:xfrm>
            <a:off x="3775408" y="1554495"/>
            <a:ext cx="2545181" cy="47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xmlns="" id="{383B3AEE-116F-4C18-AA0B-A197217715C8}"/>
              </a:ext>
            </a:extLst>
          </p:cNvPr>
          <p:cNvSpPr/>
          <p:nvPr userDrawn="1"/>
        </p:nvSpPr>
        <p:spPr>
          <a:xfrm rot="19800000">
            <a:off x="2812529" y="1084647"/>
            <a:ext cx="748822" cy="736173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FC97D372-5395-48F8-A82D-A19452A007A0}"/>
              </a:ext>
            </a:extLst>
          </p:cNvPr>
          <p:cNvSpPr/>
          <p:nvPr userDrawn="1"/>
        </p:nvSpPr>
        <p:spPr>
          <a:xfrm rot="19800000">
            <a:off x="10134469" y="1667726"/>
            <a:ext cx="1442253" cy="14982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5F93342F-6FDD-45C7-92F1-CE3F6EE36EBE}"/>
              </a:ext>
            </a:extLst>
          </p:cNvPr>
          <p:cNvSpPr/>
          <p:nvPr userDrawn="1"/>
        </p:nvSpPr>
        <p:spPr>
          <a:xfrm rot="19800000">
            <a:off x="5970075" y="3927990"/>
            <a:ext cx="1256918" cy="12167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xmlns="" id="{3A4E2F23-5547-490C-BE93-2D7C239FD343}"/>
              </a:ext>
            </a:extLst>
          </p:cNvPr>
          <p:cNvSpPr/>
          <p:nvPr userDrawn="1"/>
        </p:nvSpPr>
        <p:spPr>
          <a:xfrm>
            <a:off x="10855595" y="4889887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xmlns="" id="{2956DCEF-BB24-41CF-BAD3-6CB6F4A5E0C7}"/>
              </a:ext>
            </a:extLst>
          </p:cNvPr>
          <p:cNvSpPr/>
          <p:nvPr userDrawn="1"/>
        </p:nvSpPr>
        <p:spPr>
          <a:xfrm>
            <a:off x="2939789" y="5759413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xmlns="" id="{0C9E7989-9AC4-4FAD-A960-CC655CB3698A}"/>
              </a:ext>
            </a:extLst>
          </p:cNvPr>
          <p:cNvSpPr/>
          <p:nvPr userDrawn="1"/>
        </p:nvSpPr>
        <p:spPr>
          <a:xfrm>
            <a:off x="564355" y="3437783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xmlns="" id="{585210C2-82EC-4DF6-BD8B-EF25FFD24E6E}"/>
              </a:ext>
            </a:extLst>
          </p:cNvPr>
          <p:cNvSpPr/>
          <p:nvPr userDrawn="1"/>
        </p:nvSpPr>
        <p:spPr>
          <a:xfrm rot="19800000">
            <a:off x="7065903" y="293172"/>
            <a:ext cx="1256918" cy="1216756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F77BDC9C-E726-4D29-ADB5-4D083B2AAD5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754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9A5CD-C63D-406A-9BBB-6B77D816F63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5EE14-1379-4C5D-952D-5216A638A1A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0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7932891C-557F-4DAE-9C62-7A437A8E1DF4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38" tIns="45719" rIns="91438" bIns="45719"/>
          <a:lstStyle/>
          <a:p>
            <a:fld id="{72CD6AF2-9DFB-4C20-B9F9-A186F19BB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64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sp>
        <p:nvSpPr>
          <p:cNvPr id="8" name="日期占位符 3">
            <a:extLst>
              <a:ext uri="{FF2B5EF4-FFF2-40B4-BE49-F238E27FC236}">
                <a16:creationId xmlns:a16="http://schemas.microsoft.com/office/drawing/2014/main" xmlns="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2019/1/2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xmlns="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xmlns="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4E15AE9-F660-49D7-99DA-7DE79F6E2BF4}"/>
              </a:ext>
            </a:extLst>
          </p:cNvPr>
          <p:cNvSpPr txBox="1">
            <a:spLocks/>
          </p:cNvSpPr>
          <p:nvPr userDrawn="1"/>
        </p:nvSpPr>
        <p:spPr>
          <a:xfrm>
            <a:off x="1304924" y="2950159"/>
            <a:ext cx="2545181" cy="478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版权声明</a:t>
            </a:r>
            <a:b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感谢您下载平台上提供的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作品，为了您和熊猫办公以及原创作者的利益，请勿复制、传播、销售，否则将承担法律责任！熊猫办公将对作品进行维权，按照传播下载次数进行十倍的索取赔偿！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在熊猫办公出售的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的保护，作品的所有权、版权和著作权归熊猫办公所有，您下载的是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不得将熊猫办公的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  <a:br>
              <a:rPr lang="zh-CN" altLang="en-US" sz="100" spc="1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100" spc="12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9" r:id="rId2"/>
    <p:sldLayoutId id="2147483662" r:id="rId3"/>
    <p:sldLayoutId id="2147483655" r:id="rId4"/>
    <p:sldLayoutId id="2147483672" r:id="rId5"/>
    <p:sldLayoutId id="2147483670" r:id="rId6"/>
    <p:sldLayoutId id="2147483671" r:id="rId7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280C3D91-A70B-4EEF-98FB-02A5C41A84BE}"/>
              </a:ext>
            </a:extLst>
          </p:cNvPr>
          <p:cNvSpPr/>
          <p:nvPr/>
        </p:nvSpPr>
        <p:spPr>
          <a:xfrm>
            <a:off x="2111374" y="1127276"/>
            <a:ext cx="8242327" cy="4632137"/>
          </a:xfrm>
          <a:prstGeom prst="rect">
            <a:avLst/>
          </a:prstGeom>
          <a:noFill/>
          <a:ln w="63500">
            <a:solidFill>
              <a:srgbClr val="057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xmlns="" id="{2BB16EB3-3CDB-475A-98F0-5E9814C88576}"/>
              </a:ext>
            </a:extLst>
          </p:cNvPr>
          <p:cNvSpPr txBox="1"/>
          <p:nvPr/>
        </p:nvSpPr>
        <p:spPr>
          <a:xfrm>
            <a:off x="2327275" y="1220863"/>
            <a:ext cx="7124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0579CD"/>
                </a:solidFill>
                <a:latin typeface="+mn-ea"/>
              </a:rPr>
              <a:t>2019</a:t>
            </a:r>
            <a:endParaRPr lang="zh-CN" altLang="en-US" sz="11500" b="1" dirty="0">
              <a:solidFill>
                <a:srgbClr val="0579CD"/>
              </a:solidFill>
              <a:latin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xmlns="" id="{CE542C44-D882-4929-90B9-729FB24FE248}"/>
              </a:ext>
            </a:extLst>
          </p:cNvPr>
          <p:cNvSpPr txBox="1"/>
          <p:nvPr/>
        </p:nvSpPr>
        <p:spPr>
          <a:xfrm>
            <a:off x="2111375" y="2861942"/>
            <a:ext cx="75565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rgbClr val="0579CD"/>
                </a:solidFill>
                <a:latin typeface="+mn-ea"/>
              </a:rPr>
              <a:t>简单</a:t>
            </a:r>
            <a:r>
              <a:rPr lang="en-US" altLang="zh-CN" sz="6600" b="1" dirty="0" smtClean="0">
                <a:solidFill>
                  <a:srgbClr val="0579CD"/>
                </a:solidFill>
                <a:latin typeface="+mn-ea"/>
              </a:rPr>
              <a:t>CPU</a:t>
            </a:r>
            <a:r>
              <a:rPr lang="zh-CN" altLang="en-US" sz="6600" b="1" dirty="0" smtClean="0">
                <a:solidFill>
                  <a:srgbClr val="0579CD"/>
                </a:solidFill>
                <a:latin typeface="+mn-ea"/>
              </a:rPr>
              <a:t>设计</a:t>
            </a:r>
            <a:endParaRPr lang="zh-CN" altLang="en-US" sz="6600" b="1" dirty="0">
              <a:solidFill>
                <a:srgbClr val="0579CD"/>
              </a:solidFill>
              <a:latin typeface="+mn-ea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xmlns="" id="{E2F49E0C-242A-4C9A-9488-DC78BD8FC1E0}"/>
              </a:ext>
            </a:extLst>
          </p:cNvPr>
          <p:cNvSpPr/>
          <p:nvPr/>
        </p:nvSpPr>
        <p:spPr>
          <a:xfrm rot="19800000">
            <a:off x="741130" y="117100"/>
            <a:ext cx="1937169" cy="19371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579C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xmlns="" id="{0BFCDFF9-E553-4A86-ADCB-0E1C19C3B28E}"/>
              </a:ext>
            </a:extLst>
          </p:cNvPr>
          <p:cNvSpPr txBox="1"/>
          <p:nvPr/>
        </p:nvSpPr>
        <p:spPr>
          <a:xfrm>
            <a:off x="2151997" y="3879903"/>
            <a:ext cx="7515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2">
                    <a:lumMod val="25000"/>
                  </a:schemeClr>
                </a:solidFill>
              </a:rPr>
              <a:t>智</a:t>
            </a:r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</a:rPr>
              <a:t>能</a:t>
            </a:r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1602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xmlns="" id="{2EC46403-5294-47FD-86A2-D7230CDA128C}"/>
              </a:ext>
            </a:extLst>
          </p:cNvPr>
          <p:cNvSpPr txBox="1"/>
          <p:nvPr/>
        </p:nvSpPr>
        <p:spPr>
          <a:xfrm>
            <a:off x="2237145" y="4463405"/>
            <a:ext cx="751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201608010626  </a:t>
            </a:r>
          </a:p>
          <a:p>
            <a:pPr algn="ctr"/>
            <a:r>
              <a:rPr lang="en-US" altLang="zh-CN" sz="2400" dirty="0" smtClean="0">
                <a:solidFill>
                  <a:schemeClr val="bg2">
                    <a:lumMod val="25000"/>
                  </a:schemeClr>
                </a:solidFill>
              </a:rPr>
              <a:t>   </a:t>
            </a:r>
          </a:p>
          <a:p>
            <a:pPr algn="ctr"/>
            <a:r>
              <a:rPr lang="zh-CN" altLang="en-US" sz="2400" dirty="0" smtClean="0">
                <a:solidFill>
                  <a:schemeClr val="bg2">
                    <a:lumMod val="25000"/>
                  </a:schemeClr>
                </a:solidFill>
              </a:rPr>
              <a:t>乐辉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xmlns="" id="{A864E466-5D71-431E-829A-231591496FAA}"/>
              </a:ext>
            </a:extLst>
          </p:cNvPr>
          <p:cNvSpPr/>
          <p:nvPr/>
        </p:nvSpPr>
        <p:spPr>
          <a:xfrm rot="19800000">
            <a:off x="11677711" y="6240446"/>
            <a:ext cx="1539908" cy="153990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xmlns="" id="{224BD2DD-A30E-4ED9-A28A-B948369C037E}"/>
              </a:ext>
            </a:extLst>
          </p:cNvPr>
          <p:cNvSpPr/>
          <p:nvPr/>
        </p:nvSpPr>
        <p:spPr>
          <a:xfrm rot="19800000">
            <a:off x="-1567338" y="3829834"/>
            <a:ext cx="2261554" cy="22615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xmlns="" id="{D6DCAF65-AFA1-403F-AC13-75D3F2D26833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xmlns="" id="{02843692-2033-4F35-8442-862FBC460D68}"/>
              </a:ext>
            </a:extLst>
          </p:cNvPr>
          <p:cNvSpPr/>
          <p:nvPr/>
        </p:nvSpPr>
        <p:spPr>
          <a:xfrm rot="19800000">
            <a:off x="11316889" y="1190883"/>
            <a:ext cx="2261554" cy="22615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xmlns="" id="{0A309F98-AC2E-4400-AA02-D980DA92DA26}"/>
              </a:ext>
            </a:extLst>
          </p:cNvPr>
          <p:cNvSpPr/>
          <p:nvPr/>
        </p:nvSpPr>
        <p:spPr>
          <a:xfrm rot="19800000">
            <a:off x="6465701" y="5688093"/>
            <a:ext cx="2077295" cy="207729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xmlns="" id="{EA4E594A-90AB-439B-8830-D341C21B91C7}"/>
              </a:ext>
            </a:extLst>
          </p:cNvPr>
          <p:cNvSpPr/>
          <p:nvPr/>
        </p:nvSpPr>
        <p:spPr>
          <a:xfrm>
            <a:off x="10353702" y="540933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xmlns="" id="{99660099-D6E1-4F44-AF40-7799BE4C1DD9}"/>
              </a:ext>
            </a:extLst>
          </p:cNvPr>
          <p:cNvSpPr/>
          <p:nvPr/>
        </p:nvSpPr>
        <p:spPr>
          <a:xfrm>
            <a:off x="2939789" y="6507916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xmlns="" id="{D4116574-2706-425A-AD6E-60DB7FE261F2}"/>
              </a:ext>
            </a:extLst>
          </p:cNvPr>
          <p:cNvSpPr/>
          <p:nvPr/>
        </p:nvSpPr>
        <p:spPr>
          <a:xfrm>
            <a:off x="817626" y="5759414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30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98" grpId="0"/>
      <p:bldP spid="126" grpId="0" animBg="1"/>
      <p:bldP spid="128" grpId="0"/>
      <p:bldP spid="129" grpId="0"/>
      <p:bldP spid="130" grpId="0" animBg="1"/>
      <p:bldP spid="131" grpId="0" animBg="1"/>
      <p:bldP spid="135" grpId="0" animBg="1"/>
      <p:bldP spid="136" grpId="0" animBg="1"/>
      <p:bldP spid="137" grpId="0" animBg="1"/>
      <p:bldP spid="144" grpId="0" animBg="1"/>
      <p:bldP spid="145" grpId="0" animBg="1"/>
      <p:bldP spid="14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10DF8D55-57BE-4F86-8902-E65FE315DC48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62" name="文本框 13">
              <a:extLst>
                <a:ext uri="{FF2B5EF4-FFF2-40B4-BE49-F238E27FC236}">
                  <a16:creationId xmlns:a16="http://schemas.microsoft.com/office/drawing/2014/main" xmlns="" id="{3DC1F2FA-9337-49A2-8A4B-E7D2D3896B56}"/>
                </a:ext>
              </a:extLst>
            </p:cNvPr>
            <p:cNvSpPr txBox="1"/>
            <p:nvPr/>
          </p:nvSpPr>
          <p:spPr>
            <a:xfrm>
              <a:off x="399761" y="224950"/>
              <a:ext cx="2428870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遇到的问题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xmlns="" id="{0EB4080A-DFA5-4047-949B-A10E6D983E8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xmlns="" id="{88E996A6-2FBB-4A93-AAEC-4F0F0C54BC0D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xmlns="" id="{A847B5CF-F149-4F68-AAED-2418A27EEA89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66" name="椭圆 65">
                <a:extLst>
                  <a:ext uri="{FF2B5EF4-FFF2-40B4-BE49-F238E27FC236}">
                    <a16:creationId xmlns:a16="http://schemas.microsoft.com/office/drawing/2014/main" xmlns="" id="{32129A3B-C5C3-48F5-8BFB-AFCC3AB9E080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67" name="椭圆 66">
                <a:extLst>
                  <a:ext uri="{FF2B5EF4-FFF2-40B4-BE49-F238E27FC236}">
                    <a16:creationId xmlns:a16="http://schemas.microsoft.com/office/drawing/2014/main" xmlns="" id="{C3578657-CBFB-4248-8DFB-A7F1A530C2F3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CDEE6331-B257-49DC-A12F-79D489C68126}"/>
              </a:ext>
            </a:extLst>
          </p:cNvPr>
          <p:cNvSpPr/>
          <p:nvPr/>
        </p:nvSpPr>
        <p:spPr>
          <a:xfrm>
            <a:off x="0" y="3674407"/>
            <a:ext cx="12192000" cy="457368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48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9B3947A-4D1F-433A-BF62-1ABB14394C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692" y="4143590"/>
            <a:ext cx="3587856" cy="2690892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D3F23D2-0310-4EA3-93F6-11842227F9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1" y="1025155"/>
            <a:ext cx="2062390" cy="262486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46" y="921766"/>
            <a:ext cx="5505450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5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67BD8A-693D-4AF0-9B08-58010EB24E55}"/>
              </a:ext>
            </a:extLst>
          </p:cNvPr>
          <p:cNvSpPr/>
          <p:nvPr/>
        </p:nvSpPr>
        <p:spPr>
          <a:xfrm>
            <a:off x="0" y="2438400"/>
            <a:ext cx="12192000" cy="1466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3"/>
          <p:cNvSpPr txBox="1"/>
          <p:nvPr/>
        </p:nvSpPr>
        <p:spPr>
          <a:xfrm>
            <a:off x="5573619" y="278291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仿真结果</a:t>
            </a:r>
            <a:endParaRPr lang="zh-CN" altLang="en-US" sz="4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3">
            <a:extLst>
              <a:ext uri="{FF2B5EF4-FFF2-40B4-BE49-F238E27FC236}">
                <a16:creationId xmlns:a16="http://schemas.microsoft.com/office/drawing/2014/main" xmlns="" id="{91044672-77DB-4679-8B40-2FA937211504}"/>
              </a:ext>
            </a:extLst>
          </p:cNvPr>
          <p:cNvSpPr txBox="1"/>
          <p:nvPr/>
        </p:nvSpPr>
        <p:spPr>
          <a:xfrm>
            <a:off x="3308502" y="2605726"/>
            <a:ext cx="13708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7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A5D3C73-D319-4EF7-B0D0-865C8FA36F57}"/>
              </a:ext>
            </a:extLst>
          </p:cNvPr>
          <p:cNvGrpSpPr/>
          <p:nvPr/>
        </p:nvGrpSpPr>
        <p:grpSpPr>
          <a:xfrm>
            <a:off x="879745" y="2036775"/>
            <a:ext cx="2268000" cy="2268000"/>
            <a:chOff x="879745" y="2036775"/>
            <a:chExt cx="2268000" cy="2268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8B18D715-978F-4A62-8502-3A81CF73F42F}"/>
                </a:ext>
              </a:extLst>
            </p:cNvPr>
            <p:cNvGrpSpPr/>
            <p:nvPr/>
          </p:nvGrpSpPr>
          <p:grpSpPr>
            <a:xfrm>
              <a:off x="971845" y="2145825"/>
              <a:ext cx="2088000" cy="2088000"/>
              <a:chOff x="1105195" y="2145824"/>
              <a:chExt cx="2088000" cy="205200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xmlns="" id="{8BBEA480-4F6D-4757-A21D-40D5CB7CBB81}"/>
                  </a:ext>
                </a:extLst>
              </p:cNvPr>
              <p:cNvSpPr/>
              <p:nvPr/>
            </p:nvSpPr>
            <p:spPr>
              <a:xfrm>
                <a:off x="1105195" y="2145824"/>
                <a:ext cx="2088000" cy="2052000"/>
              </a:xfrm>
              <a:prstGeom prst="ellipse">
                <a:avLst/>
              </a:prstGeom>
              <a:solidFill>
                <a:srgbClr val="0579CD"/>
              </a:solidFill>
              <a:ln>
                <a:solidFill>
                  <a:srgbClr val="0579C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本框 13">
                <a:extLst>
                  <a:ext uri="{FF2B5EF4-FFF2-40B4-BE49-F238E27FC236}">
                    <a16:creationId xmlns:a16="http://schemas.microsoft.com/office/drawing/2014/main" xmlns="" id="{BBE1A29D-E70F-4E46-95BF-DB68E90642BD}"/>
                  </a:ext>
                </a:extLst>
              </p:cNvPr>
              <p:cNvSpPr txBox="1"/>
              <p:nvPr/>
            </p:nvSpPr>
            <p:spPr>
              <a:xfrm>
                <a:off x="1202044" y="2814718"/>
                <a:ext cx="188038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PART</a:t>
                </a:r>
                <a:endParaRPr lang="zh-CN" altLang="en-US" sz="5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AF19B205-337D-4A3B-B25D-840EA9A6C2D4}"/>
                </a:ext>
              </a:extLst>
            </p:cNvPr>
            <p:cNvSpPr/>
            <p:nvPr/>
          </p:nvSpPr>
          <p:spPr>
            <a:xfrm>
              <a:off x="879745" y="2036775"/>
              <a:ext cx="2268000" cy="2268000"/>
            </a:xfrm>
            <a:prstGeom prst="ellipse">
              <a:avLst/>
            </a:prstGeom>
            <a:noFill/>
            <a:ln w="19050">
              <a:solidFill>
                <a:srgbClr val="0579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07AFB4DF-DC3B-47CA-916C-193747DFC2D5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1D01156E-B4C7-42A4-9CE2-9868DEEDB4CF}"/>
              </a:ext>
            </a:extLst>
          </p:cNvPr>
          <p:cNvSpPr/>
          <p:nvPr/>
        </p:nvSpPr>
        <p:spPr>
          <a:xfrm rot="19800000">
            <a:off x="11364545" y="3366125"/>
            <a:ext cx="1654910" cy="16633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0049F54F-CC27-4987-AF0F-CB97AECA63E0}"/>
              </a:ext>
            </a:extLst>
          </p:cNvPr>
          <p:cNvSpPr/>
          <p:nvPr/>
        </p:nvSpPr>
        <p:spPr>
          <a:xfrm>
            <a:off x="6005064" y="499985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3B5FB725-3A82-40A4-ABC5-D8E0652C3743}"/>
              </a:ext>
            </a:extLst>
          </p:cNvPr>
          <p:cNvSpPr/>
          <p:nvPr/>
        </p:nvSpPr>
        <p:spPr>
          <a:xfrm>
            <a:off x="1720326" y="5789197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02653ADC-F3F2-498B-8A7D-663CDBE552D6}"/>
              </a:ext>
            </a:extLst>
          </p:cNvPr>
          <p:cNvSpPr/>
          <p:nvPr/>
        </p:nvSpPr>
        <p:spPr>
          <a:xfrm rot="19800000">
            <a:off x="2924679" y="-371426"/>
            <a:ext cx="1128804" cy="104205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FAA6F3CC-141B-4EBB-9CFB-6472CBDBD102}"/>
              </a:ext>
            </a:extLst>
          </p:cNvPr>
          <p:cNvSpPr/>
          <p:nvPr/>
        </p:nvSpPr>
        <p:spPr>
          <a:xfrm>
            <a:off x="10745936" y="6308707"/>
            <a:ext cx="627234" cy="549293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6475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0">
        <p15:prstTrans prst="prestig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2" name="AutoShape 2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308BAB14-22B9-488E-99F6-89444D969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973" y="2172025"/>
            <a:ext cx="9981899" cy="158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11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2" name="AutoShape 2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4E7B0B08-73E6-4D47-95E0-5946BA645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78" y="2303400"/>
            <a:ext cx="950595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11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2" name="AutoShape 2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A2F331BD-6719-4D1D-8218-D4D5767C5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3902" y="2388159"/>
            <a:ext cx="10036993" cy="17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51173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2" name="AutoShape 2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xmlns="" id="{1F49BCE0-C57B-45D2-833E-7804E3036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51" y="2358451"/>
            <a:ext cx="10162947" cy="185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0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sp>
        <p:nvSpPr>
          <p:cNvPr id="2" name="AutoShape 2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data:image/png;base64,iVBORw0KGgoAAAANSUhEUgAAB9AAAARlCAYAAADh11wiAAAgAElEQVR4Xuy9CXdUx7l/XcwzCLCZRzPZzLFzk1wndvwR8vXygf5vcm3AEwbEjBnNPJjBZtC7dpEfKbclaKAlWup91qpbLan7nKpdJd+IXc/zTCsH/jlSvCQgAQlIQAISkIAEJCABCUhAAhKQgAQkIAEJSEACEpCABCQgAQlIQAIDRGDfvOXli0Wryz+GNpUvFq2pM5+mQB+gHeBUJSABCUhAAhKQgAQkIAEJSEACEpCABCQgAQlIQAISkIAEJCABCUigElCguxEkIAEJSEACEpCABCQgAQlIQAISkIAEJCABCUhAAhKQgAQkIAEJSEACCnT3gAQkIAEJSEACEpCABCQgAQlIQAISkIAEJCABCUhAAhKQgAQkIAEJSOA5ASPQ3QkSkIAEJCABCUhAAhKQgAQkIAEJSEACEpCABCQgAQlIQAISkIAEJCABBbp7QAISkIAEJCABCUhAAhKQgAQkIAEJSEACEpCABCQgAQlIQAISkIAEJPCcgBHo7gQJSEACEpCABCQgAQlIQAISkIAEJCABCUhAAhKQgAQkIAEJSEACEpCAAt09IAEJSEACEpCABCQgAQlIQAISkIAEJCABCUhAAhKQgAQkIAEJSEACEnhOwAh0d4IEJCABCUhAAhKQgAQkIAEJSEACEpCABCQgAQlIQAISkIAEJCABCUhAge4ekIAEJCABCUhAAhKQgAQkIAEJSEACEpCABCQgAQlIQAISkIAEJCABCTwnYAS6O0ECEpCABCQgAQlIQAISkIAEJCABCUhAAhKQgAQkIAEJSEACEpCABCSgQHcPSEACEpCABCQgAQlIQAISkIAEJCABCUhAAhKQgAQkIAEJSEACEpCABJ4TGJcI9JllWpk1bUaZNW1amTltepleppVp00rtvSQgAQlIQAISkIAEJCABCUhgahAYGRkpac+ePS1PntCeFF4/ffqsPHv2vPEeLwm8CwLTpvHvEc/b9OnTy8yZM2ubMWNG/TqNn3tJQAISkIAEJCABCUhAAhKQwOQnMFJGyrNSyrORkfK0jJQnI8/KryPPyuMRvtvdNS4CfemMOWXFzHll2cw5ZemM2WX2tBllzvQZZe70Gd2NyndJQAISkIAEJCABCUhAAhKQQN8RaEU4r5HlT58+LY8fPy4PHz4sd+7cKXfv3C33H9wvDx88LA8ePiiPHj1SovfdSg7OgBDls2bNqm3u3LllyZIlZWhoqCxcuLB+PWfOnNrPnDGzcOY/sn1wCDlTCUhAAhKQgAQkIAEJSEACU4vAr8+elkcjT8uvz56Ve89+LTef/FKuPnlYrj551PVEx0Wgb5y9sGyfM1To189eUBZMn1UWzXjevCQgAQlIQAISkIAEJCABCUhg8hJ4Hkw+Up49Gym//PKo/Prrr+WXX34pt27dKpcvXS6XLl0qN2/erF/fun2r3Lt3r4r2NlodU9kG/Oaez6m86c+6Zdqv93/ZuDrn9t/3/je4n4V5HkUdtuPDtTt+nc8ee1xjz63utP/stzfdG88F+bwyb97csnjx4rJ27dqyZs3asmLF+2Xx4iVl4YIFZfGSJWXO7NnP5fn059HqXhKQgAQkIAEJSEACEpCABCQwOQncf/ak3Hv6uDx49rhcefywnPv15zL86HY5/sudric0LgJ9+5wlZf/85WXHnKGyZc7iKs6HZswpS2fO7npgvlECEpCABCQgAQlIQAISkIAE3i2BF4nX//Pi6dMnNdr88ZMn5ZdHj8rt27erIKe/det2uXb1arl69Wq5c/duleuIdQT788j1VrwS6vtc9/7Xj+Zpr/7ZCyq/kavdsvrPg/P2DkE79ri6vT/va57Ref///LjebZRndze3se7/sme/6bg6593rZ7/q/i9AvYRrM7cRsPJ/npcXaNO0E2m+bNnysmzZsrJkyeLy3nvvlaGhpbVHrs+dO6fMmze/9lWiI9Q7DnS8zi7wvRKQgAQkIAEJSEACEpCABCQw8QSQ57ee/lIl+vlf75fjv9wu3zy4Ub55eKPrwYyLQN81d2n5nwXvF/oP5w6VxTNm13Tuy2fO7XpgvlECEpCABCQgAQlIQAISkIAE3i2B5373udjm/yLNEeYPHjyo0vzChQtVmF+8eLHcu/dzuX//frl//+fy5PGTMn/BgrJgATJyXpk167c1p9/trHz6VCbAdh0ZeVYzJNA/+uWXWk6AEgM1E0Ij19esWVPef//9smb1mrJy1cqydOmyGpmOYLc++lTeJc5NAhKQgAQkIAEJSEACEpjKBO48fZ62nf7sL/fKD49ulS/vXy1fPbjW9bTHRaBz078uXFn2z1teds9bVoZmzC7vzZxb3ps1r+uB+UYJSEACEpCABCQgAQlIQAISeLcEUvM8PfL8+vXrVZ5fuXKlDA8Pl7Nnz9aeWue5qDe9fv36sm7durJy5coyf/78WoN65syZtXlJYLwIsFefPXtWnj59WntKCbBns2/z+s6dO2Xjxo1l9erVZdOmTWXz5s01vfsHH3xQ9y2109OQ6V4SkIAEJCABCUhAAhKQgAQkMDkI3H7yS7n+5FG5/fSXcvKXuzX6/P/9fKX8v/s/dT0BBXrXqHyjBCQgAQlIQAISkIAEJCCBwSKAgCRql7Tt9MjHH3/8scrz8+fP/0ZKIsYXLVpUU2EvXLiwrFixojaiealDzc8T1TtYFJ3tRBOIRGf/khUBWX737t3a//TTTzVrwo0bN8rs2bPrwQ76VatW1UMf27Ztq2KdQx/s5xz+SF1066NP9Gr6PAlIQAISkIAEJCABCUhAAq9HQIH+erx8twQkIAEJSEACEpCABCQgAQm8BgEEJJHlpGynnjkp248dO1bOnDlTI88RlWlDQ0M1gpe2fPnywtdLliypEhJJiXhMe40h+FYJvBGB7Ev2LXuYFO5I9MuXL5dLly6Va9euVYlONgV69irifPv27WXLli314Afp3ennzZvn/n2jVfBDEpCABCQgAQlIQAISkIAEJp6AAn3imftECUhAAhKQgAQkIAEJSEACA0OAqHPStiMZ6ZHmhw8fLqdPny7nzp2rkhxBTk+qdtJg0xCPRO4uWLCgzJ07t0ae5zKCt3fbJ6n1R7ujnJ9TYQ+nEY2OQKeRTeHkyZM1owI9hzyoiZ507kSkb9iwoUamk1WBdO5mUOjd3vVOEpCABCQgAQlIQAISkIAExouAAn28yHpfCUhAAhKQgAQkIAEJSEACEii//vprTXd98eLF2iPNkegRkBGM9O+9916VjYh0hHpSYyf6PDgVu73bWAr0V7Ns66ETjU4adw6E/Pzzz+XEiRNVoNMTpc5hDw59LF26tMpz0rnTk1GBMgTsZZqXBCQgAQlIQAISkIAEJCABCfQvAQV6/66NI5OABCQgAQlIQAISkIAEJDDpCSAVkebDw8O1J4U7qa9v3bpVhePu3btruutdu3bVVNdE6pIKOymvidjtFOYK9N5tCwX6q1kmlTvvfPr0aT0UQiMq/fjx41Wg07OvSfNOlDrX1q1by549e2q/evXqmlEBwU7zkoAEJCABCUhAAhKQgAQkIIH+JaBA79+1cWQSkIAEJCABCUhAAhKQgAQmJQEidpGO9MhEonO/++672iMZIx9nzpz5QjAiGpHniHME4+zZs3syd8bAlShipGee30YWd4rkSHp6Um8nGh6h39Ztb9N7Z96jDTz34V603KNlxWvayw4MjDVOxgWzRDjnOUl9j/hNI4o6db0Zf55Ln8+xNtyLnvvSuFfSkPPex48fV4nMffP9fL7z+WGSMbTs8z2elefm4ERYtJwz5vT5XPp2DO1a9OLgRfY1Y+Y1h0LIpkBWBQ6HkGWB+uiUK+BgCPuafu3atS/KFVCywEsCEpCABCQgAQlIQAISkIAE+peAAr1/18aRSUACEpCABCQgAQlIQAISmJQEkIvITQTr3bt3y9GjR8vBgwfLkSNHqlhcuHBhjcYlzfWHH35Ya0bv2LGjpr6OQEWC9uJiLJG1iQ5mDIj9RBIzTt7XXhG49Ah9pCeNNNyZH/fNPYmmR0q3cj33izzPwQD6VmhHDjOejIPPtBI/94pAp897IraJ3OcQQurGJ2U472NsjJVxkoL8xo0btT148KCuUxpj43OZM2vFPWkIdb5Pz5hJYc7nuW/mls8i3PP8litzZAw8r+0ZX2re80yekXrhjJ/14v30PC/z4T4cumDO9NwjhzB4fnv1SqC3a5xsCvRnzpypQv3YsWPlypUrZePGjXVf05PGndIEZFkgnbuXBCQgAQlIQAISkIAEJCABCfQvAQV6/66NI5OABCQgAQlIQAISkIAEJDApCSA1EaVIzps3b5bvv/++/Otf/6pR6PysrXue6Fz6Vnj2QnYCL3I8Mp/U8chO5DFCFgEckdvCbiOqEefvv/9+bYjazA+JnHrYHBTgXonm7owURygjhvk890sUPPdqI8L5fsR422dsrbyNmE/0OYJ2xYoVVdLyjIj0CGgODtCImCbtOI1a3hHScMjn6KlJj+ylLj1zR0wzB3rGfP369fr5HIrIz3NAIs9vucIICZ6eZyPi+R4HACKYuVcb8c66wZge5ryfrxkzcj/p/4eGhup9GAOtvXq1p9p7MvYcojh58mQ9JPLVV18VXq9bt6588MEHNfqcQyLZ9/D0koAEJCABCUhAAhKQgAQkIIH+JaBA79+1cWQSkIAEJCABCUhAAhKQgAQmJYFEByM5kayHDx8uX375Ze2Rook637ZtW1mzZk0VtfREHefqlexEsCbqOem1Sbd98eLFF9/n52368s405EhZxkdDLCNuachTDggwR6QuUjjp3omkby8EOvfh8/QwijxnjK3Mb9Obd6aZT1p1ep6VtOUcPkDYImuR6ESE8zPew7M4MPDTTz/VyGjGydgR34yhjWpvU6cTzc14EdJkC0CmI+npuQcckfFw5XvMi57GZ+iR6O0FN5glCp4efowPsZxobaR4UtIzj0R68ywaIp2eOSDP+SzPY+40xsv3uUaL5O/VL1Z7+OD06dMvsi2cOnWq7mvGRc+8Nm/eXNeHNlaGgV6Ny/tIQAISkIAEJCABCUhAAhKQwJsTUKC/OTs/KQEJSEACEpCABCQgAQlIQAKjEEhUMbIUaUtU7oEDB2pPZPHHH39cJfru3bur6ETS0rdp23sl0JPym56Ia8TmDz/8UPu2HnpbQxxx29YCjwBFgiJ2mRMNEUyPyOV1UpkjjZHP7YXgbsVyK/bbMSalOlI/ke55jUxPqvKkOU/Nc7gS5UxD9COdk76eKHEODCB4STOeNPmp687YmDPSvU2VzvjzfdYIQZ+MAQh4DkTAEa5IYaLU6Xk+r+kR6e2FLEe6p4cdY6N+ONHaO3furA3mjCcp5akrjkSn570cBCBdOtyR+uvXr6+ymp7G92jjLarbdWI8w8PD5euvv64R6Dl8QM+YODBCFDqtPajQq73uf4wkIAEJSEACEpCABCQgAQlIoDcEFOi94ehdJCABCUhAAhKQgAQkIAEJTEoCbarxzrTjrdh7HcmX9NrITUQnNdAPHTpUa0MjoD/99NOyd+/esn///hdpxhHOvap73i5EUqsTqYzUZAwZSxuZjChOynFkdKK3GRPiG3lOQ1wjSmmI4Ah0IqIR3syP9yf6OWPpFOjI9kTGp454Upm3tb6T7pz3I/wT6Y1gjvhm7PCLnF29evVvapQjniPQkehEivN5GnI3adnpmQes6Nt08jBpJTBSPocikOiIe55LDydkNuPprPfNfjh//nzlBkOEOJHsiH0OVXC4gsbnmRMNic74I9B5L9L+xIkT9T55Lj1R3kmbnkhv1qAV6b38RU39enrmdfz48fLtt9/WvZZ68PSM5aOPPqp8GGPqu0ekdzOmNlPAaO8fz0j7bsbneyQgAQlIQAISkIAEJCABCUwVAgr0qbKSzkMCEpCABCQgAQlIQAISkMAbEEDKEdmcPrIxfcQjoq/bCwGLYI3wRCp+8803VS4Saf7Xv/61yvM//OEPNSIdwZia190+o9v3IdCR0IwJ0ZsIYeRr6pHTJ005QpmWGujMG7Gc1OR8n3nQEMARzkhwpHvEMfK4vfgZ92WebQ10JHVa0rgnzXn6pDzn58hpIrvpGXcraZlD6n/zmURtE+WdQw1wIMV5IrUR/lkDRDUSPyneORDAxd5g/BHvrCHiGoHO4YiXCXTe2158jghyeiQ4Y0SII9F37NhR9wQNjswvcj/11ukj3Hk2Yp35EB1PD5eJFuhE+kegs6++++67KtAT6U+PQCeyPoK/LRPQ7eGU/I7y+0ob7Xc1Yr7b3w/fJwEJSEACEpCABCQgAQlIQAK/J6BAd1dIQAISkIAEJCABCUhAAhIYYAJIOQRgWivl2ijZ14kOR/ym5jayFJn4/fff157I7M8++6xKUiKNkbZEUCOCX0fSd7tkEej0RF8j0JH5SNukGadH2JLym/HRcnCAHgHK+GiIUgQp80GWIpzDDhmNICXSGFnaXswt6daZb9KrR77mHkhyJDFiOWnO85pn7dq1q6ZRJ/09z4MfArytH89zkcwIZnoEetK182zkPunEaQjutq469dIR+vTMNeNMjfjUXEd+Hzx4sKblR6Az70SCc/8cJGgFOnuNsbAn6InYRoBHiG/fvr3uCw5X8PlExxOFjvhH7NPz/uwpXnO4gWfTczDgXQh0ODEf9kT2Onsnv0MR6IyN9UsNe/puBTprkH3C2rQR57xupXy3vx++TwISkIAEJCABCUhAAhKQgAR+T0CB7q6QgAQkIAEJSEACEpCABCQwYATaVO1IOaRtxClRx5G6YEkNbORx5Cl9K7s7BeCdO3deyF+kYlt3HMn5+eefV1H6ySefVCmNRJwogZ5oeAR6IpcR5wjYCHTGGPGJlEwkMSyQywj4RNQjtRMRTPR36ngjurki4rkPn89cO1Pn5x6sQyRzorWT8pxDAHCLaOZ5yOWknGcdkxqeeSYSmsMMiGxStnNYILXMEbncg7lGvrYpyVt53opbXiOuk8IdmZ264/TIYtjS89x2rjkckLTyzJH50YhAR57TWI8IdCLRUyceic7aIapJlc5r1itrh7xH5vPsiUrhHjbMIWKf8bWHMMgakMMPEejZV+3vT5umPYdb8juZgw2sMy17qf0dYo/RvCQgAQlIQAISkIAEJCABCUjgzQko0N+cnZ+UgAQkIAEJSEACEpCABCQwKQm0kg75h5hFeiMpIyrpuZLePNHOfI20TcTzaLWl2/TtSEUiv3/44YfaI3GJQE+t69TxHm+BnhTuiOWvv/76hXgl0pkxIXyRy6QpJwK9jcpOinnmjWBuBTrsEJt8n3TjpBBHcCOD2whk7gc7ZDd9K+jhzJrQEOiRyqkXTrQ3r5kDAj21wiPQUz+en9NYOyLtEyXPGBG4qb8diY5gZsxtmv6I/PQZF19H4CJ0WcuvvvqqRrnDFIEdkR2m9IyxFeiklmd+6ZOpgPl1pnAfTaAzN+R9ao23Ap3n94NAz8GF0QQ6Byy2bt36m/3VKdBb9hyIyO8khzVo/K6ypvBhv9LYU23K+0n5HyYHLQEJSEACEpCABCQgAQlIoE8IKND7ZCEchgQkIAEJSEACEpCABCQggYkiEClKjwwlKpiIYMQ3YjO1txF5RBAjXBHMCDu+piGVW0HYjp264ERRk54b+YvkJNU3PbK6MwJ9IlK4dwp0BHBqeqdHwCJ8+Tqp5ZMinQMEzB8mrUCHWaK+eS/R3UnT3UZ287PUJ+f+raBPND/rgaRGJkeaU2ed15cvX67rQtQ+Ap2edUCeR6CzdqmXfuzYsRcR6ERtJ+37nj176jhYBxrj6uZKpgLuRfQzkdYIdNYVWc+hAxjRs1+yb2DWXvBq65lnr7FnWoFOBDpyn88zv/ZgB/uoU6Aj6/tNoDPv/I5wgIG0+90I9LakAnxgk7IIvOZ3lcb6cV9YwTsyvZN5N+vreyQgAQlIQAISkIAEJCABCUjgvwT6VqDvmbO0/O/898veOUvLR3OGypLps8qy6bPL8hlzXD8JSEACEpCABCQgAQlIQAISeAsCbQQ6kdMITSKBkZvI29TeRpYiLxFyaRF1iUQnojoR6aQBRwwjq3MP6l0jgZGsRA4j4idaoKd2NqnkGQcR6KTYTmQ5Ejmylnm1tbf5GimMoEVUIvtJHU6UMfdAZCZ6H1mauupEd4cHqbq5TyQvPdwi53lf1oQI9NEEOt/jOYhzaqx3CnQkPGOBO5IVwUzUP3PmntQ737t3b20R3azl2wp0nkEUOnsAnvTcn4bQ5ev2IoKafUbPPknaeQ4hJLKeKPupItAj0Vlz1i1ZAFjzHLDgEAuNwxO0ZIKADWvOesKK19nLfE26fKLZORzB4QH2MK2T+Vv8p8KPSkACEpCABCQgAQlIQAISGCgCyRB299njcvPZr+XOyONy+tefy3ePbpb/78HV8q8HV7vmsW/e8vLFotXlH0ObyheL1tTPTSsH/jnS9R1GeeOuWUvKn+csL7tnLyk7Zi0qi8vMMjRtVlk6bdbb3NbPSkACEpCABCQgAQlIQAISkMB/UoYDAoHeRi4T7Xzp0qWaopvvp+45YjwpoxGvRDEj7ZCk9K1ARfIlNTf3Sm1o+gh0UrinBvp4RqAnpXki0CPQidAmqhpxTc/8kMmRwMwv80XmIippfO/w4cM1PTpR2Mwv0fvITz6HcKfBLjWp+T7ylIhhanQnspqeZycrQCLQOXQQkZ7XiUAfTaDzRz6p0WmwR+4zRw4tIGdJK5/64kjWRCsz326u0SLQv/zyyyrpaW02ghyq4NBA5/2RwokmR+xz5fBAIuvZGxHoEcKTKQI9qfPbuZHinjUgxTxp/vOPMvTMLWKc16xfMgkgzXPggJ+lRj1ryqEIMgpwKILfK/ZvMid0s6a+RwISkIAEJCABCUhAAhKQgAT+S6AtUfdzeVpuT3tS7pWn5eyT++X7X26Xfz+8Vv796HrXyMZFoG8v88q+srBsL/PLljK3LByZUYbKzLJkZEbXA/ONEpCABCQgAQlIQAISkIAEJDA2AcQl6aKRdDSighGuRI0jh0nDHsGMQEVmIoLT2rrX/AxxSo8ERvohApHLpB/nvvSI0b///e+1BvpEC3QOBSCVDx06VHtkJCKSnmjgyEfmgWAmiprDAkSTk14cwcvcEaRI9Ah0OBElzLyT5r4V6Ahy7oc4516k8eZ9CGae0Qr0l0Wgv0qgwxfpHoHOYQHkO/NLenQkeruOvRLo2WXsF/il1jsHCLgijIk0RxYn7X0r3qeaQG9LJXDIhPXnAAUtadpZGw53JDKfNU6KdvYUv5c5BMLegBd7lZ41ZT2J2CfzAQc22EtEt3tJQAISkIAEJCABCUhAAhKQwOsTyN+u96ePlLvTn5UH00fKhWm/lGPP7pdDz+6Wr5/d7fqm4yLQV999UjbeflJW33tSVj0YKQtHppfFz6Yr0LteFt8oAQlIQAISkIAEJCABCUjg1QQQ4xGaRAcTwYzAo345UbCt6EMwp+Y2PVI4UdptBDqfQZASMYv8S91metJOf/HFF1Wg//GPf6wRyuMZgY6Q7EzhjkAnQjvPpUcqI7OTyr09EIAMj/hkvEnhTpp0ZDXyk/kiLzkgQIQxLSm66RHK1KxO/fG2xnpSuCNc31Sg8wzWDpnPujE2UqtzaKAzAj1rxvq9jUCnBjrR54j6NqIeXslQAMf2Si3v1PbO2sAQIcy+mIwp3BHhOXiSCHR+t/hdyOETDpyETRtRz+tE5sOjPdDCvsphgxz0QJSzZ/hdIn07mRHgHbFO7yUBCUhAAhKQgAQkIAEJSEACr0eAv93SHs6cVu7PKoX++tzp5dLC6eXMkhnl7JLuDyyPi0BffPlOWfrjzbL4yt0ydONBWTAyrQp02mhXUr69Horu3p3TBu27e/m8l91/vJ/dHYGp+a7X4Z71fp31eJ37Q7iXe2pqrtirZ/WmzF9nXccaRS/u8eoZDt473uWaDh7t/pjxm655f4zeUYxGwDV9N/tiLO69+v9XruvEr+ubMu/mc/zv0ERhI+iIHKdRSxv5zfeIrOY9CGJkM31SnUeqR4SnpjbiMHWdkYIIUnqicBHoRJ9PpEBH2CYCnRro1AZHmBMZnB7BjVRGcrbz4XBAou7h9c0339SGOA4j5st7iC7fuXNn2bVr14uNwjogPDulOd+j8fNEK7+NQG9roDO2zhro+/btK7RE1mee3exo5ofkZQ3p4YdAP3LkSD2MwMEBWFLrm8MGsKSHSbsP2VdEynPwgJ6viZqnJUoegc59UoueSP1+T+E+mkCHWVKus5/gnrT2HCZhT3LYAUHO7wprT0uUPq/53cs92COJMud3EMZwhzMHNPJ3pX9bdrOje/Oebv4bO17/ltSbGUzOu3Ry7/Wed10nfl+MN/Pxvv/EE+v/J74p8178vdKLe/Q/4f4b4Zuuef/NxBGFgGs6NfeC6/rbdQ2P/E2ev73q37+zppeHc2aUX2ZNL/eG5pY7KxeXG+uXlpvrl3a9OcZFoM89d63MP3G5zP3xWlly/X5ZOnNOeX/2/PL+rOd/FHZevf4fy+39x/v/6bphu95rPX3j63BXoPcU/bjd7HXWNP+4RN+L3/Fe3GPcwEziG7/LNZ3E2Cb10N90zSf1pKf44F3Td7PACvR3w308n/qmv0uv+t8o+SMReUfjj8SkjUZwIocjAekj0FPXG2kXkd6KdVjkD08EYKKM35VATyQ80hexjPxGppP2GvlIj4hE2iIlaYnyjbBMtDrzIYIdCU8aeGRnIn/5XCQwkdSR4p1/X461Lp0R6AhmatLTEMwvS+GOiEfGsm68j7GlTnu4I/WR+6SlZ860iNeMsR1z+5r1j9ylh+XBgwerQOc1EfeJvqfONyyJkEbSt/+bmyj58+fP12h5emrIk2aeRo1w5DlpyVMDPanuJ7NAhx2/J5kLBylYq0ThcyAhh03o2VN8LwI9ElVl+A4AACAASURBVJ31YK9lb0agw5pDHu3fOOP53yPv/V8Cb/rfZhm+HQEF+tvx68dPj/fv0njfvx+ZvusxvSnzV/1v127m1Yt7dPMc3/NbAm+65nLsXwKuaf+uzduMzHUd/b9dcCHynL/D8rfY3ZEn5c60p+Vn2tC88svGFeXRjrXl0Yfrul6CcRHo885fLwtP/lTmnb9RVtx7XDYsfa9sfX912fb+6q4H5hslIAEJSEACEpCABCQgAQlIYHQCOSTKH4nIyQhKRG1SuBOJzh+SaUg6UnLTUr87qc8RhIlMjwQk6px01MjC1OZGqqYG+kRFoDO3RKCT2hyBfubMmSp5I3upTY60RUoilhGVbQr2RIvzxzQCnYaMj0Dnva1ARwRzdR72Hu0fLPK+txXobepvBPp3331Xo8P5fmqvkwGAVOLr1q2r3+tMsZ50dYwl6ceTiryVvBxAaAX6pk2bXirQmSNzH0ugnz179kVN76ki0FuWRJ/ngAYHGBLJ39aDR5izv9irNPYtv0P53eTn7V5JCnfSuJM5AbEeuT7I/93r9ndukBk5dwlIQAISkIAEJCABCUjgvwT4W5W/f9u/qS/dvVV+vHer/HT/brkxf3p58sHq8njXxvJk18au0Y2LQJ9/4WZZfPpqWXDxZln/64yyc/2m8sdtH5U/bv2w64H5RglIQAISkIAEJCABCUhAAhIYnUAkE5HiRJ0nIpZIYGo5I0iJZm7TtpOOm4ji1HFOynNSdxNVG4GOVE4aeGpy537UVUcifv7557XWNWncJ6IG+mgCnXkikBHK9MhI+kRm59BASw9mCM8IdCQ1whO5jkDns20U9evsvc4U7oyPQwfdRqAjTpGtZA1gjIyNWu0IdNYx0cocEkCek2oe8YrYba/UvE+fTAL0COH0CO8DBw7UOuttBDoiPYcS6JHF7cV+6IxA516TXaDDi3mdPHmyRv7Dvb3YG/DOwYUcSkhqfPZRUrezXrQcPkm6d9YX/skYsW3btpqSf+/evXXv8TuYMgGvs/em4ntflkVuKs7XOUlAAhKQgAQkIAEJSEACb0Ygh9z5W4u/Vwko4N9Hhi+dL4cvnC2nr14uF6f/Wka2rSsj+7aUQuvyGheBvuDirbLkzLWy8NKtsunp7LJn89by6c695X8/2tPlsHybBCQgAQlIQAISkIAEJCABCYxFIMKWPxL54zCp20mpTZQw0hsZmxrnpPomBTVClGhXXiNfiWBGrCPPk+4c0cf9+OMzKbqJ/EYKr1ixonz22WfvTKAnhXsEOiIZcY7spWd8NK42WhxeSM9OgY6cD0u4IEl37979ogZ6K/Ii2pHtSXlPz9e5UgOd8bUp3HnNenDogDTs9KwFWQFo8EfA0rgHIpf06hyEYD1zuIHndQr0HBZgHKl3nz4Cnblz2CFp+zkM0Qr0NgKddO6J7u8U6Nlb9BwOYH+0An2sFO7sKSQzvMkewH7igACvU3udnoMQWVPWM2s42oGIXvzXAT45bNAKdPi3FzxI7w8bWi7GFdapgZ6oB+bKQRQaa0+LaGeduQ8HNrgvBySyF/id9ZKABCQgAQlIQAISkIAEJCCB7gjwdxkHlTnEnux5P/x4pnxz9mQ5ful8OV8elRKBvn9rdzctpYyLQF946XYZOnu9LLp8u2x+Nrf8Yev28rfdfyh/27O/64H5RglIQAISkIAEJCABCUhAAhL4PYFIXfo2Ah1Bl8jX69evV7GXVO3IcgQd4pzWRrvyOinP6bkPUh5JimhF4hKpTI/oIwIdUTpREejI16Rwj0BH2iateQQ6Yhl5Topzrm4EOveNAIUVIp7IYMRmW0McLkjsRPTDMDz5XgQv90KWJwI99cFTA5209wh0+k6BnshkeuQ0EpeeNUgUPmtD3Xci75HeHH6I2KdP/e2IeOQw92N8ZB6ADaKawxFjpXBvBXpqoGcXtincxxLo7I3OGuisIWNiHqxdp0DPuODfTwI9e4j5fPTRR5U742uZJ1V+ZHwkOXsh4px58zrryL5jr7J32besI3uKAy2ph+5/+yQgAQlIQAISkIAEJCABCUigOwL83cvf4jT+PeT7syfLoVPHy9EL58qPzx6Wke19EoGOOF967mZZdPlO2VLmlY+3f1j+vu+T2rwkIAEJSEACEpCABCQgAQlI4M0JROymznWiXJGUrajkCUg5IqtpiHIikBPxjByMOG9HQwQtIj7RxklrTY98JQIdSUoa96ScJrq5jcR+89n99pOpJd3WQCdyGQkbkUyPeO1WoH/99de1jjoynoMCqVGNCEeUci8kcjgTvY0whV0YwgGmHCjg+2GJRG0FemcKd8Q5IpbDB3w+UcdElictOH3Sv3f2yQLAXGkI19TNpmcuifRG4Oae/CyR60hbMgwg0EkVz8EI5tzOPRHoCPS2JnUEOgKeuTFX1oJxtenvW4HOHMM4Ap0U6VlHWEagE4GOpGZN31UEOrXn2etZU3rGs2vXrpqhgJZ65eyZ9uqsPZ9DA6xJZDrsaRxqSUYI1pGv+X3lIIeXBCQgAQlIQAISkIAEJCABCXRPgL9/yZBGI437t6dPlAMnjpYj58+Ws0/u96NAv/0fgf6RAr37dfadEpCABCQgAQlIQAISkIAExiTQRqAnLTmpyRN1zMlr/njkSgp3pBzSD1FLQwgnurZTfCP6EHz80Un0M7IT4UyP9P3b3/5Wazcj0VupPB4CnQMBzA3xirAl5TepzRkXEbwIV+QrghPpi4xFarfR53CIDIcR0fTcg3shgpkrcyaSuK0T3x5UQJQmOpie51G3mh7pydxhyj3CLSnw+QOeE/DMZc+ePVXA0iNMw4/7J808PYciOMRAj7SOuCY1P8+JwG1TnDNP9kPuwzpn/XkWvHLIgEMS1Pqm/jlcmQc/j7jO3FjvXNyXeeREPz1zZC1oiG8kMxH2fB5xzr5jjqwhKc7pmQPSnXUgbToSmTWjR7xnTVnXNnV755r24j8RiRqnZyzs8Qh0OKe0ATKfgw9En9Pgz5rTd16sQdaB30XmTY9Ez+EG9nP7u5n0+kmx34u5eQ8JSEACEpCABCQgAQlIQAKDQiACnb9N/yvQj5WjCPSnfSbQh87dKItfRKAr0AdlkzpPCUhAAhKQgAQkIAEJSGB8CbQRwbxGzrW1riPwEI6tBGzTtLcyslNMInoRrERnI0mJUiZqmx7B/L//+79l7969Zf/+/S8EKbKUZ/X6QrgiHekZC5IT6UtkNrIc4UqP/EXaJqJ3NIHO2LgXEdfcgz+suSdyOpHoSdGOfG4FOl8nzTZ9oqTp+TpCm88kep8ewcwf70h65kCUNtHe9Ih4xCktIjZrmzTg9Ej0SHnGzNeIbO7PPVPDm557RZzDImnbkdF8DSd6IvpJo5407Hy/fW9eczigvXKwAl7MLan+eY2c37p1a218HhkcIcw8+AcNetYOiU6UN6+R+7w/kp+DEAh11nUiBHp+d9hbSS3P/oBjeDK3Dz/8sK47LSncxzo0knXM72IyAfCspOrnHjkM0R6KGE3K9/r3yvtJQAISkIAEJCABCUhAAhKYSgT4ezOHuyPQD548ViPQzz190F8R6Ar0qbT1nIsEJCABCUhAAhKQgAQk0I8E2jTjrVhnrJGPSUXd7fiRskRkI9GRy0Rrp142EcWkHycalyhqIpQRwfStQO9VtDDCNVG8EdJEdCNuI14R2ElTz1g6pW/mncMGqYvGH9VpiGEODrRXWwMdsc7zUlOeKGlELz3fjwDlM8hp7kffptcnEjkR4PTI5dRV75SmyPBER7MeEdcZL3OAA2OOAKbnIEMim5HSSGjGiSCHTQ4BEAGNMGZ94YpUhxt9+7oznTj7gjmlzxwZHwcYiNSmca9kO6BPnXnWkrXLgQBe84ykLmcdI9MZa/Zx23e7j7t5H+OCGz1p6BHoHBZBoGet6VmvHTt2vEjv36Z373avtxkGEOq52kwQr/u72s0cfY8EJCABCUhAAhKQgAQkIIGpTqAV6Bzw/o4U7ieHy9ELCvSpvvbOTwISkIAEJCABCUhAAhKQwO8ItOncRxPofKCN4u0GYSK+kbNEOv/www/lyy+/rD2iGHlOFC5R1IkAp2/rQXcrFV81njbFNiKZMSFteR1R3Ka/TtTwWPdFTPN5BDASmfulPjeCe7QLrsy7rffeHhzg+634TKpyelLGw5PXzAUpHJENr0Qhd0Yyt2nA+YcA7pOxMl7mQEud80Q4M39kPPdOfXXkdKLdGSu8+BwiPCnyEyneRo3z+c4a38wj80nJAHpahDNz5BltdDVzzxiTkj/r2EZ6Z03pae3Vqz3V3pNxhy8p/cmycOjQoRodn8MH9GQNIHV7Dgi8SWR8m9GA153zaQ+8vOr3wp9LQAISkIAEJCABCUhAAhKQwH8JjCrQTw3XFO5GoLtTJCABCUhAAhKQgAQkIAEJDBiBTmk+1vRfRz7yh2dEKdHJhw8fLv/+979rzWxE6MaNG6s437RpUxXpSEV6pGmu13ney5as84BAmxIb6TxalP2rnt3K6fb1q1i2z0oN+baWfObRitLUws692zT6vL+zhnl7j877jTVu3pf7t/cLnzyzHX+ioXPPTpZjRUJ3SuA2A0JniYB2LGOtY0RyO7axRPKr1vVNfvU5QMCBAHqizsm2cODAgfqaevCR5ux5JDqp8Inob69ux/Wq/dXr35034eFnJCABCUhAAhKQgAQkIAEJTEYCpnCfjKvmmCUgAQlIQAISkIAEJCABCUwiAkkJzh+gpHE/evRolYr0iMakMqdONWmtkYvUhyZimejnRFVPoik71AEh0Ip8pkyGhdSYJwKdhkQnPX72dSvPiUaneUlAAhKQgAQkIAEJSEACEpBA/xBQoPfPWjgSCUhAAhKQgAQkIAEJSEACU5JAopJJd0668BMnTpTvvvuu9tSuTlp1Um9TB33r1q1l9+7dVawn9XZn6u8pCcpJTToCbcQ8r3/88cdy5cqV2tOoCU9PevktW7bUfc3+JstCasOzz70kIAEJSEACEpCABCQgAQlIoH8ImMK9f9bCkUhAAhKQgAQkIAEJSEACEpjyBKgRffbs2Vobmv7ChQtVohO1S5r3ffv21Vro9BGM1NwmnftYtde7TXk95eE6wQkh0KZOTx321GQfHh4u586dK/SIdDIskHWBwyPZ1/SULCDDAgdEqBPvJQEJSEACEpCABCQgAQlIQAL9Q2BUgX5yuBy9YA30/lklRyIBCUhAAhKQgAQkIAEJSGCKEOCPUMTi+fPna3QuspF2+fLlcvPmzd/UQCel+4oVK2qdaKJ0iUInpTutleYK9CmyOSbJNJJRgZ79fO/evSrKya5w/PjxGnFOz9fsWTIrcAhk06ZNtUQBPXubQyH5+SSZusOUgAQkIAEJSEACEpCABCQwEASMQB+IZXaSEpCABCQgAQlIQAISkIAE+oMAkbpE5CLL6YlCp0Y0taIRj9SDHhoaqj3iHNlIe//9919E6yIep0+f/mJCCvT+WNtBGQXR5Ck7gCS/evVqbexpyhKwj+nZoxwAWbduXW1r1qype5no8yVLlpQZM2a8aIPCznlKQAISkIAEJCABCUhAAhKYDASsgT4ZVskxSkACEpCABCQgAQlIQAISmCIEkI+PHj2q0bn0yEYE+unTp6tERzoiFumR6OvXry8bNmyoAp0o3oULF5YFCxbUyN28d6zU7lMEmdN4xwQ665zzDymUG2D/En1O9gTa9evXa3aFGzdu1J79yt4lZTv1z3MohJ707dm37WGQdzxVHy8BCUhAAhKQgAQkIAEJSEACpdRsYxcvXqyNsnPfnj5RDp48Vo6cN4W7G0QCEpCABCQgAQlIQAISkIAEekyAtNdE7/LH6OPHj2vkLuL80qVLNa07UbxIyVu3btXU10Sj05CRy5Ytq4107tSNpn4070GmR0bStzWqezz8SX27NlJfRt0vZfYs+5X24MGDukdpd+/erXuYf1BhzyLD4ZzocwT61q1ba+Q5Bz/YuxwCYd9yefij+3XwnRKQgAQkIAEJSEACEpCABCaKgCncJ4q0z5GABCQgAQlIQAISkIAEJCCBKrfbRhp3aqEjzpHopL5GpNPzB2ui0RGOpHQnJXYkOlKdSF5EeqRlJHEE8SCL4lfVic86uC1/T6BlR9aERJwTdc6eJcqclnIE7F9kOqna2aNr164tmzdvrl8TfU4mhZkzZ9bDHtnTeaolCNyBEpCABCQgAQlIQAISkIAE+ovAqAL95HA5esEI9P5aKUcjAQlIQAISkIAEJCABCUhgChBohTavHz58WMXjzz//XCX6uXPnajpsaqOT5p1oX96DxCTqnEYNdKR5XicCPdG/YOp8Tie6qS4tOw8qhEm4wKrlxc8nE5OxDkaMxxyIQCfynH9AoSHR2Zc0sinwcxpjikBPzfP33nuvrFq1qtCHeSf3KfBr7RQkIAEJSEACEpCABCQgAQlMKQJGoE+p5XQyEpCABCQgAQlIQAISkIAE+ptAp/hEQBLdi6BElJMK+/bt27/pqS2NZEdc0nh/Is6J5m3Tt3cK1EGOQOfQAWI3fUQvjIiGTkR0f++Ydz869lA4whIBnihyDnIsXbr0RZkBZHlqnfN9DnmQsp1MCTmkYNr2d7+mjkACEpCABCQgAQlIQAISkMDLCFgD3f0hAQlIQAISkIAEJCABCUhAAn1BADlJ1DmSnJ4U2RcuXKgNsZ5a00Sq88dsG/kbcT5WBHIr0scjSrkvADaDYL6p2c0hhTQYM/9E8Sf9feRuv83jZePpPBzR63Ud6/AFMpzyAYhxJDl1zjdu3FgjzSkvsGTJktqPVlpgMvF1rBKQgAQkIAEJSEACEpCABAaVgAJ9UFfeeUtAAhKQgAQkIAEJSEACEugzAgjxpMmmR6LfunWrNiLQ8/revXu/Eeh8biyB/rII9F4L137CCZOkGU/kPhH+cGXeCOChoaHaJmNq8fFO4T7a/bNfiCpfsGBBjSqHIxHnpGiHJd/PzyktwGXEeT/9ZjgWCUhAAhKQgAQkIAEJSEACryZgCvdXM/IdEpCABCQgAQlIQAISkIAEJDABBJIqO5HlRE23taepk448Rwzz/TY1eUTlBAxzUjwCNhw6uHPnTq0vDzd62CF0kb5ETNNIR04jpftUPlTwNgvXSnAiy5HkNCL56ZHpvIZheHIwIZdc34a+n5WABCQgAQlIQAISkIAEJDCxBEYV6CeHy9ELZ8u5pw/KyPZ1ZWTfllJoXV775i0vXyxaXf4xtKl8sWhN/dS0cuCfI11+ftS3Lbp8uwydu1EWX75TtpR55ePtH5W/7/ukNi8JSEACEpCABCQgAQlIQAISmNoEkOpEUKcGOoI4An2Q65yPteqwIdU9DZFOXfnIdMTuypUry7p168r69eur8CVamqbo/T3RNrsBr+GELJ89e/aLWvKR5lP7t9DZSUACEpCABCQgAQlIQAISGAwCCvTBWGdnKQEJSEACEpCABCQgAQlIYFITSE3v1PJGqPO9tEk9uXEYPJyoIU9DnJP+HolOJDoCffXq1bV2N42o6Qj0Nmp6HIY1aW/ZHixItH6kOT9LGvxJO0EHLgEJSEACEpCABCQgAQlIQAIvCJjC3c0gAQlIQAISkIAEJCABCUhAAn1PIFHmnX3fD/wdDRCBfv369doQ5200OuIXgb5p06baIs+JqFagd7dgbVR6PmH0fnfsfJcEJCABCUhAAhKQgAQkIIF+J9AK9GvXrpVvT58oB08eK0fOm8K939fO8UlAAhKQgAQkIAEJSEACEpCABEYlQI34VqATiZ507hHomzdv/p1A52deEpCABCQgAQlIQAISkIAEJCCBQSagQB/k1XfuEpCABCQgAQlIQAISkIAEJDAlCYwl0EnnTpT52rVrqzxHopPCnehzmgJ9Sm4HJyUBCUhAAhKQgAQkIAEJSEACr0HAFO6vAcu3SkACEpCABCQgAQlIQAISkIAE+pVA0tszPlK4k2auTeFOFPrdu3erQF+zZs1vBPqcOXOqQG9TuJuSvF9X2nFJQAISkIAEJCABCUhAAhKQwHgSGFWgnxwuRy+Ywn08uXtvCUhAAhKQgAQkIAEJSEACEpBATwk8e/as0BDpiUBHmhN1Tvr2W7duvRDoq1atKhs3biwbNmyo4hyBTiMCHXGe1tMBejMJSEACEpCABCQgAQlIQAISkMAkIGAE+iRYJIcoAQlIQAISkIAEJCABCUhAAhJ4FYGnT58WGtHn/LGPNKch0G/fvl0F+r1792qU+cqVK8u6devK+vXrq0CfO3dubaRzR57znjYa/VXP9ucSkIAEJCABCUhAAhKQgAQkIIGpQsAa6FNlJZ2HBCQgAQlIQAISkIAEJCABCQwUgTZlOxPnD/wHDx7U9vDhwyrMEedIcyQ6/f3796sgX7ZsWZXotAULFpSFCxeWRYsW1Sj0WbNm1Uh0ei8JSEACEpCABCQgAQlIQAISkMCgEVCgD9qKO18JSEACEpCABCQgAQlIQAISmBIEOgU6gvzq1au19jninHrnkeaR6r/88kud+/z586swX7x4cZXpK1asqDIdkT5v3rwq0um9JCABCUhAAhKQgAQkIAEJSEACg0bAFO6DtuLOVwISkIAEJCABCUhAAhKQgASmBIFOgX79+vVy5syZ2n766acabU4jGp2a6KR2p/E5IsxppGxfs2ZN2bRpU23IdMQ6gh257iUBCUhAAhKQgAQkIAEJSEACEhg0AqMK9JPD5eiFs+Xc0wdlZPu6MrJvSym0Lq9985aXLxatLv8Y2lS+WLSmfmpaOfDPkS4/P+rbFl2+XYbO3SiLL98pW8q88vH2j8rf931Sm5cEJCABCUhAAhKQgAQkIAEJSGDQCHQKdCLPT548WU6dOlUuX75cEOo0otH54//Zs2e1kcI98hyB/sEHH5SdO3fWRiQ6Kd2JPica3UsCEpCABCQgAQlIQAISkIAEJDBoBIxAH7QVd74SkIAEJCABCUhAAhKQgAQkMCUIjCXQkegXL14s58+fr41odFK3837a9OnTa33z2bNn11TtH374Yfnkk09qW7VqlSncp8TucBISkIAEJCABCUhAAhKQgAQk8KYEflcD/dTxcvDUcDly3gj0N2Xq5yQgAQlIQAISkIAEJCABCUhAAhNOgPrnyPMTJ05UcX7s2LHazp49Wx49evRiPESdp8Y5qdr3799fPvvss9rWrl1bxXoE+4RPwgdKQAISkIAEJCABCUhAAhKQgATeMYHfCfTTJ8rBk8cU6O94XXy8BCQgAQlIQAISkIAEJCABCUjgtQjcunWrivMLFy6US5cule+//742Urrfu3ev1j9/+vRpleNLliyp9c6XL19edu/eXf785z/XtnLlyloXPSneX2sAvlkCEpCABCQgAQlIQAISkIAEJDAFCBiBPgUW0SlIQAISkIAEJCABCUhAAhKQgASQ5Kl7TjT6oUOHahseHi7IdaLQSeVOhDm1ztetW1fbjh07yh/+8Ifa3nvvvZrinTrp9F4SkIAEJCABCUhAAhKQgAQkIIFBIzBqDfSTw+XoBVO4D9pecL4SkIAEJCABCUhAAhKQgAQkMIkJPHz4sNy9e7e2mzdvlgMHDpSDBw+WI0eOlGvXrtUo9AcPHtT07evXry/btm2rbfPmzWXnzp21LV26dBITcOgSkIAEJCABCUhAAhKQgAQkIIG3J6BAf3uG3kECEpCABCQgAQlIQAISkIAEJPDOCRBdjiC/f/9+uX37dvnmm29qO378eLl8+XK5ceNGuXPnThXoiPM9e/aUvXv3ltWrV5dNmzbVtmjRonc+DwcgAQlIQAISkIAEJCABCUhAAhJ4lwRGFeinhsvR80agv8t18dkSkIAEJCABCUhAAhKQgAQkIIHXIvD48eOaop1GtDn1zw8fPlxOnjxZ66JHoiPQd+3aVf70pz/VRi10UrrT5s2b91rP9M0SkIAEJCABCUhAAhKQgAQkIIGpRuB3NdBPnygHTx4rRxToU22pnY8EJCABCUhAAhKQgAQkIAEJTGUCT58+LUh0GlHopG4/evRoOXPmTDl//ny5dOlSTeVODXSiz//85z+Xv/zlLzXqnNTtNOS6lwQkIAEJSEACEpCABCQgAQlIYJAJKNAHefWduwQkIAEJSEACEpCABCQgAQlMGQLPnj0rT548KYh06qEPDw/X9O3nzp2rEeitQG8j0BcsWFAl+uLFi6tc95KABCQgAQlIQAISkIAEJCABCQwyAVO4D/LqO3cJSEACEpCABCQgAQlIQAISmDIERkZGChKd9ujRo3Lq1KnakOcR6NevXy+zZs0qO3fuLH/84x9rmzt3bkGiz58/v/7MSwISkIAEJCABCUhAAhKQgAQkMMgERhXoJ4fL0QvWQB/kfeHcJSABCUhAAhKQgAQkIAEJSGCSEUCgp1EHndTtZ8+erZHn1D//6aefyo0bN6ok3759e9m/f3/Zt29fFejUPqfNnDlzks3a4UpAAhKQgAQkIAEJSEACEpCABHpLwAj03vL0bhKQgAQkIAEJSEACEpCABCQggXdCAHnORc8f+z/++GOtfX7lypVy9erVWv/81q1bVaBv2bKlkMadRtp2JDr1zxXo72TpfKgEJCABCUhAAhKQgAQkIAEJ9BEBa6D30WI4FAlIQAISkIAEJCABCUhAAhIYnUDkcH7aRlu34rjzfYPKkz/2iTxP3XNSt9+8ebPcuXOnSvKNGzeWHTt21IZQR6LTpk+fPqjIfjfvadOm1e/Rd7bRIOX9ApSABCQgAQlIQAISkIAEJCCByU1AgT6518/RS0ACEpCABCQgAQlIQAISGAgCrSRnwk+ePPlNo+7306dPa4v0HAgwY0wSPqRsJ/IccU7kOe3evXtVoK9du7Zs3ry5fPDBB/VrJDpNgf5foJHmM2bMqIw4YACjfL+TlQJ9kH/jnLsEJCABCUhAAhKQgAQkMJUImMJ9mF7ZpgAAIABJREFUKq2mc5GABCQgAQlIQAISkIAEJDBFCXRGnPPH7KNHj2qqcup9I4wfP35cWyvQB1VqcpAAcU7N87t379bIc9r9+/erJF+5cmVZv359WbduXYkgRhIPskBvsxewb2BBQ5qT3p4a8fPnz68CHWb8rN1fg7rXpuh/cpyWBCQgAQlIQAISkIAEJDDABEYV6CeHy9ELZ8u5pw/KyPZ1ZWTfllJoXV775i0vXyxaXf4xtKl8sWjN83+7KAf++bwY2xteiy7fLkPnbpTFl++ULWVe+Xj7R+Xv+z6pzUsCEpCABCQgAQlIQAISkIAEJieBVlryOlHk9JHkEeV8HUmONKfxNd/n/bxGpLeptycnlbcfNRH5RJvTHjx4UMU57eHDh1X8Ll26tLz//vu1RRQjhQdZAo8m0OGR6HPqxNP4uo3az/eR7Mj2vD+CPRHrb7+q3kECEpCABCQgAQlIQAISkIAEJoKAAn0iKPsMCUhAAhKQgAQkIAEJSEACEhiVQCLL+SESPLIc0UvkNLW7r127Vl///PPPtSGE+WMWWc5n6HMfxDHXIItg5g8PWLaHDHIAATZEUy9cuLC2sVKSD9qW7RTo2UeIcA4XtKncI80XLFhQli9fXt57770yNDRUFi1aVPgePUI9hxMGObJ/0PaR85WABCQgAQlIQAISkIAEJj+B39VAP3W8HDw1XI6cNwJ98q+uM5CABCQgAQlIQAISkIAEJNDnBNrU7IhwIqaJlKanfveZM2dqo5436chJS04qcqLN+WwrzPs50pextYJ2vJelM+V9WNG36cmRwl6/J9CZGYF35HvIcyQ5jUj+TZs2lY0bN5Y1a9bUiP5E9/NzxDkR6XJ2l0lAAhKQgAQkIAEJSEACEpg8BH4n0E+fKAdPHlOgT54ldKQSkIAEJCABCUhAAhKQgAQmD4FOicwfpUSbEylNdDnSHElOf/v27Rp9ThQ6Qh1ZntZK4DYFuZG+/90LbXR/+5p3GHX+8t+Z7NMcPEimAw55tPxI2U60+eLFi2t99FWrVtWI9PRE+C9ZsuRFpH+b1n3y/NY6UglIQAISkIAEJCABCUhAAoNFwAj0wVpvZysBCUhAAhKQgAQkIAEJSOCdEmjFJAMh2vzWrVtVkCPKz507Vy5fvlx7foZYJxU54hxJmRTZRAHPnj37Rb3ppNcm2pdrIqO93ylQH95TAkn930bsI835xxP2YvYjhz5SSoBsCDTet3bt2hqFTp+I9HwvaeBz4KOnA/dmEpCABCQgAQlIQAISkIAEJNAzAtZA7xlKbyQBCUhAAhKQgAQkIAEJSEACryIQMZlIcqLML126VOX5xYsXy48//lgFOj1RvwhxonwR5itXriwrVqyoEb5E+0aiI9KRk7wvAp1xDLpE76wD337deZDhVes2CD/v5MMehRNiPOKcwxxkSmDfUkqAgx9taQFqoZPCnX79+vVl3bp1ZcuWLfV19jF9m9K9c50GgbVzlIAEJCABCUhAAhKQgAQk0M8EFOj9vDqOTQISkIAEJCABCUhAAhKQwBQjgJQkWhchSX/lypVy6tSpcuHChRp1jpwkupd+3rx5VUYuW7asRp/T00iJPWfOnCokE3lOVC+vTeE+xTbMO5pOm/K+Td/OnmV/kh2BhkCn3EBKDyDb834k+oYNG8q2bdtqnXSyJ7Cf6Tn0EXGuQH9Hi+xjJSABCUhAAhKQgAQkIAEJjEFgVIF+argcPX+2nHv6oIxsX1dG9m0phdbltW/e8vLFotXlH0ObyheL1tRPTSsH/jnS5edHfduiy7fL0LkbZfHlO2VLmVc+3v5R+fu+T2rzkoAEJCABCUhAAhKQgAQkIIHJQQC5GAFJNO/Zs2fL999/X06ePFlOnz5dxThykT4CEglJWuw2hTuR5m09aWXk5Fj/yTTKNoNBhHp7AIR/UEGgk0GBdu3atXL+/Pkq0+mpf75x48ayY8eOKtHZz6tXr657mQwKqUOvQJ9Mu8KxSkACEpCABCQgAQlIQAKDQOB3NdBPnygHTx4rRxTog7D8zlECEpCABCQgAQlIQAISkMDEEiBCl/TXpGynP3PmTDl27FgV6UShk6KdKF3StSMaSX1NI207Eek05HrkOaNXQE7sGg7609jDadRBR5zTbt26VU6cOFHlOT0X0pxa6DRqoW/evLn2ZFHgEEjqog86U+cvAQlIQAISkIAEJCABCUignwgo0PtpNRyLBCQgAQlIQAISkIAEJCCBKU6A1O3UOCddO+nbqXWOcPzpp5+qgNy6deuLutFIcwQkjbTXqXGOeGyluQJ9im+aPpseUehp/KMK5QZSegBxzp4+fvx4jU6PIF+wYEGV5x9++GHt2dNz586t2RZoXhKQgAQkIAEJSEACEpCABCTQPwQU6P2zFo5EAhKQgAQkIAEJSEACEpDAlCdA+nZStR85cqT2Fy9erOL87t27tSb6/v37a8pr+qGhoZoGm0bUuZcE+o1ARDqlCXiNOOdwCCKdvc2+vnHjRt3b27dvr/uanoh09nWyKvTbvByPBCQgAQlIQAISkIAEJCCBQSagQB/k1XfuEpCABCQgAQlIQAISkIAEJoAAYhHBSCMqF8n4zTff1P7mzZsv0rFTF3rnzp01QnfXrl1VMBKlizwn+rwXV4QnNa35g5iIeGqx0zM+UnNHhrbPI2U8F9HujAXxydiIhs/82vrYCFPuxdXW0s49uV8i6un5LO/Ls8OL77fXq6LtU1eb+2eM4demC2dsjJGWmvSkI4dJOwbGxufoU5++nXvmwGfgyOdp7dxgRON74Zg58TnGkD6p0fkekdlZf8YQRvSMmTWj57m8n6/5PM/hs1knor+5D+Pm+WmvYtnNfmPN2j1FGQLSudMTiZ5sCxwS+eCDD17s73Xr1tWyBKRyp3lJQAISkIAEJCABCUhAAhKQQP8QUKD3z1o4EglIQAISkIAEJCABCUhAAlOSAFIzYpW65z/88EP56quvao8ApdY50earVq2qKdypeU6P8Eyd6E7x+qagIsgRtqTdRugnAp4xRgLz8/ZC4CJcGQeinzrtjJkxRkRz7/v379d7IqO5F4I1jftF2jIv7oPYpc+4ci96xkPffu5l0reV59x/2bJldZyLFy9+UTs+6cIZG2NlnMz/6tWrVfzyPZ6bNUvNeXruQyp97ov0zdjp+cydO3fq3LkHc0K400e403cehIgEb2U4e4LGAYoIZj6XQwX0HLzgeenDnXnxTD6bdVqxYkVdK8bdHgjolUBnfbLGsMyeIsPCqVOnyvfff1+FevY1/YYNG2oUOnuf5iUBCUhAAhKQgAQkIAEJSEAC/UNAgd4/a+FIJCABCUhAAhKQgAQkIAEJTEkCEdPIWtJZIxT/9a9/1R7xuG3btioXt2zZUntEOoKxrQ3dC9kJ3EhpemQn0pgoYWqwtzIXSRshTZ/obXpE8sqVK2tD1Eb48nnuidQldTfz5cp92sVlbshhoqO5Xzsu7tMK5fZzrYznNUI/Yp/XGSf3X716dWVJve3I+kS7Mz7GmvEyfxqHChI9T58IcHokNA3hS/Q04+ZrpDriGo6sL/fM3CLA4RSRn/kwfsQ3Y0nP8xHjfI9nwJg5IOPDiHFduXKlXL9+vT4T3hHorAWiHq70jHXt2rUFic698n369lBGr/YXa561O3nyZC1VcODAgcJr5pH9vXHjxrJp06a6Roj09urVWKbkf0yclAQkIAEJSEACEpCABCQggQkgoECfAMg+QgISkIAEJCABCUhAAhKQwCATQK4iFonMRVgfPny4fPnllzUCHaG7Z8+eGnH+4YcfVtFJpDA9UdS5eiUVk/KbMV26dKlGBiM3SbedNOCJ+k60clKQR04T1U0KbsQs8riV5khdGpH2zBmRTeus4c7XiQ6nTxpy+oyRz/M6ac2TYr5NM4/YTqrzjJMeecwYEbaIY94Tkc99iThn/tTpzrz5BwLSkbdpzpOenJ4xI56Zc0Q6DJDUCGw4nj9/vspt1o950fPzvEaktxfswou9gQxnbDTGT9pzDlYwH8adyH7GzufoeXabAr+NVOd5iGv2FD2ymgMFiOuWSa/2V5tO/syZM+Xo0aPl0KFDlQ0MwiLR6FmjPH+0wxaD/N8O5y4BCUhAAhKQgAQkIAEJSOBdEGgFOn+ffnf6RDlwargcPX+2nHv6oIxsX1dG9m0phdbltW/e8vLFotXlH0ObyheLnh+knlYO/HOky8+P+rZFl2+XoXM3yuLLd8qWMq98vP2j8vd9n9TmJQEJSEACEpCABCQgAQlIQAL9SyDyHKlMlDNSkahconMRnP/zP/9Ta57v3bu3RikjaYlcHo8IYSQ+UppIZwTniRMnynfffVfrsbc10JHQqfnd1hDn+whYooeJIma8SFwaAjiR3IjgpBNHOHeKY8Q392Ge9IyJP9DpI84ZY1KqJ7V86rWnVnl40UfWI/6JOKeWPA1pDMukh0daI7qZO2I3qdjhzlzbtO2MgfHQEzGe+uLMBwmc7AFEjH/77beV49mzZ1+IewQxDYlPj0Rua8JH5NMj85HvjI0DDdybwxXsC55HZDqNsfBeeMOdAwVJF8/6MBYi4Xkv4yWSPSUCOKTB2tHDKNH7vRLobfT+uXPnyvDwcPnmm28q5za1POx27NhR9xDjacfRq7H0738RHJkEJCABCUhAAhKQgAQkIIH+JjCqQD85XI5eUKD398o5OglIQAISkIAEJCABCUhAApOEQNJyI5VJuX3s2LHy9ddf1x6B/Omnn1ZJun///irPI3SJ+O71ldTqiHTqU2csiF/kK8I19clTR5sxJfqcnyFjkdI0ZDO1rpHxkbpJ4U5UNJHPRB0Tid1eCN+kP28j0NvU7Ym4btOcM+7UGecPeqKqk+o84jsSvE3hjnhPfW7EM43x0toxZs4R0nkWPXI40en8PKn26RHWBw8erIcj4IEY5vn0tLyXZ7UCnQMHZAGgR5ojxBHwNATzH/7wh9rYJ3CgcciA6PNEr3O/yGnWL2KdnnlzsIDvc8iAe+W+zLVNzd+LvdZmC2A+7CsOFiDQk4mAnsMEH330UZXnRNmHK+NRoPdiJbyHBCQgAQlIQAISkIAEJCCBNyegQH9zdn5SAhKQgAQkIAEJSEACEpCABLoggHxFdibaOFKRCGjk8V//+tcqz5GbbfRzG4HexWO6eksEOj2ilwhhZD4yHcGatOqIXl4jbvl+m9YcWZva3shOJDwN6UuUfVKwI5mR7ESBI0rbK1HiHBZA0LeRy4kUj0znnklzTo8YznOQr8hY0pwjhLlf0rpz3xxIgD1ClwhvPp+69Dwjcpu688yrjbxPynT6pLZHWCN6eR7vp+dgRAQ6LFPfm577pv43XNsrAj3jQ6BzGIEW0c3e4JBAUrNzMCEinZ41YN+wLqwTcyT6O3Nl/6Ue/Z/+9Keye/fuQs8BBg5EILTbcgFdbaQx3pT0+vSJ8ifDAQIdZkmzz74g6wJ7g7VrD2go0N9mBfysBCQgAQlIQAISkIAEJCCBtyfwuxrop46Xg6eGyxFTuL89XO8gAQlIQAISkIAEJCABCUhAAqWm0iZCGaGZmuPUQUcqIkY///zzKs8//vjj38jb8RLoSFekagQ6KbYRtm1EdaK3Eb6Msa1RjexMpDoCmgjjpC9H1CKYaQh4BDeiFGnbXtwvNdbpkcN8hj51x3lNBHWixZPmnKhxXjMHIvdJdU6PzEYkI9C5Z2Qu90Fqw5yezyZiG/mN4EZWb9++vY45c6Nnfm1teMbGfenbCzlPWn4i0HlGUsdHoJPCnbTlnQKdsbAnItCZWwQ642FfINCJ4E/6+E5e+T5z5+J+jIGeNeZgA2IeXn/729/q/egZC4cFwqsXv6stcwQ6e/z777+vPVdqnCPQ2ROp8d4yV6D3YiW8hwQkIAEJSEACEpCABCQggTcn8DuBfvpEOXjymAL9zZH6SQlIQAISkIAEJCABCUhAAhJoCSSCGomJVERq/vDDD1VyUv/7s88+q6L0k08+eWcCnTEhaRGb9Mh0eoQyopXIYYR+0rwjXmn8UY08R8ITWU+6+khUhDYCmVTdtFagcp9EitPnQp4i0iPREdiRzInWhiGvEcLIYEQzPc9DjCOSuT+R8DTuQbR/RC7ZADgUwBxpHBZoa7pzQIC50rcR1a3cZ3xtzXgkderaI4vXrl1b657T00hjT0/Ud3sRUc++SJ85Ir/bCHTuBSfmRsR4DikwjkR2R6wTfc586Wnci0MIHG4g28G+ffuqQM9hAdax1xHosIlATwR65DnzhwUHK4g+pynQ/W+mBCQgAQlIQAISkIAEJCCB/iGgQO+ftXAkEpCABCQgAQlIQAISkIAEpiQBhG2iqIlURlYfOXKkRhoj0BOBPtECHYGP9CaFO2OKVKZHniN9Eb4I9KT5Th3riGoEM/I8Ap1oe/7Q5vuJ7kZwI4MRqEkFz31Ir44QTo31SOtIdCQx8jv1wdMjZonmJw09Bw8+/PDDGr3PWBkXDanMzxkPEfekqkegI5YR70SDb926tTbmm4h7xhLRS4+gjtBP7fJ8nTTw9PD76quv6rryDPiFY+q08wzS4bcX9eKZV2fP99oa6NyDeYVZO5aWK7zYV6TUp2e/cQCB+zPOTz/9tAp0RHpSuCcTQC9++doDB4j79uAC928j0CPQWQMFei/oew8JSEACEpCABCQgAQlIQAK9IaBA7w1H7yIBCUhAAhKQgAQkIAEJSEACYxBI/XOEIhHBiE1SfdMjqd+VQB+tBjqyHMlLTyOqG9Ga2uypWc73+BlXK9CZa+qG814ijUlnTqruRLAjt/kZ9+BZ9Aj1pCJP6voIdGR56pfTp743gpxDBwh0eiKqW4FO2nwaEj0Cnehwxoe0JYX4nj176jyQ3RxmaKPhX7ahEeukl89cuW8EOvKasSxatKjOjfvSs9Z8r72SnYAxIrmR+zDk+8yLAwI05DsHEvg8c4xA516Jhifqm8MCOaBBDzuyAhCJj7xua6Cntn2yC/TiF7izBvpoKdx5ThuBrkDvBXnvIQEJSEACEpCABCQgAQlIoHcEFOi9Y+mdJCABCUhAAhKQgAQkIAEJSGAUAv0m0JG+iFoi0BHLRKATid7W2EbSRta24pbvIZvXrVtXJSjCmRTdNKKNiXZmvtyfC3mcNOmI2qSA556ki0cq0/M87kXPeyKIiahuBTryHIl++fLlGmGOOCc9fKdAR8IzFiL/GQ/zIzocqcw9qZtOJDa10xHJSVVPOvNurrEEOqn5eU7qitPDjPkmxXx7f+Q286BHfvOPFDTGmMh6outhmPtEoCeNO+9lTbkHEr49oMH3wxaJv3PnznqYgZ7vwykR7N3M+1XvUaC/ipA/l4AEJCABCUhAAhKQgAQk0P8EFOj9v0aOUAISkIAEJCABCUhAAhKQwKQm0E8CHbGNqG0F+qFDh2rKb6QwAjR1tVOjnOjzNqIa4U1adiQ08vnw4cO1EW1MPe82ZTjSl8+m3jaR5jRkLpHpSHiELvdB6NIj8iOH+aMdWf6yCPTRBDpSGPFOKnSi0JH7zJFa5cwxddOpnZ5IcQT32wj0L7/8sta2p3HlEEBqlzO/zvsnip0I8cePH/8mfXwi6xHoiUBHxHOfpJbnGYjzRLIz36RwZ65w4LADNdRJW0+td9aPPmNpa5O/7S+aAv1tCfp5CUhAAhKQgAQkIAEJSEAC756AAv3dr4EjkIAEJCABCUhAAhKQgAQkMKUJTCaBThpwGlHgEegIW4Q3ohnJHIGOhOZ7yHPqixPRjkC/fv16jfpGCPM5ItZpiT5HkHMfJC5imD7R7vStQB8rAj010MeKQI9A532tQCeCPQI96dETHd4rgU4EeltHPfXieU4rrdn0iPOkWGeuEe+I8U6BTv1z7sGBBv4xA770sCbSnoMGOcBw8eLFepCB97NOGzZsKFu2bKkR/xxmoIdzry8Feq+Jej8JSEACEpCABCQgAQlIQAITT0CBPvHMfaIEJCABCUhAAhKQgAQkIIGBItBPAp104Z0p3IlAJ0IbuZta55HKSFuiwun5GT0CFvGNSEfCkr7922+/rfcghXiEMJHmiXZGkpMunJYa6Eh1pDW11iPrGQM/b9OTj5bCvVOg//GPf6yyPjXQeQ7R2Ekp36Zw5x8CduzYUVO4txHozKvbCHQOGbQ10Dk80NZADzP6zJN09vDLhWSn9nnqtBNFTnYA1ojGGIk+Twp3Ppt14HNwpmeetAsXLtSe6PREqPNsxDmR/kj0RLDTw7nXlwK910S9nwQkIAEJSEACEpCABCQggYknoECfeOY+UQISkIAEJCABCUhAAhKQwEAR6DeB3pnCnRro1AZHQLcRygjf1AZP6nV6RDoCloao/eabb17UUUfqRuDy2a1bt5Y9e/bU1l4IbuQ7UencM7W4I3VfR6BTz5tI9E6BTiQ8DTFN+nYi5RHdiG+isql/jkRHciPxGS8iv5urU6CTvv7AgQPl6NGjNZV96rsjrmkrVqyoPWNsL8aXqH2ixokkR4TzGoGeKHlqoCPPE83OAQI+S8/7iT4nup7vMRdStqdW/caNG+uBBxp8c4gBgd/rS4Hea6LeTwISkIAEJCABCUhAAhKQwMQTUKBPPHOfKAEJSEACEpCABCQgAQlIYKAI9LtAR4BTNxt5HvGLsKW16deR3WlEatP4oxoBTxseHq7R7RGzfDa1xhHVXKkLznsSkR55zs/z2dcR6NRA74xARxTDnYh4orkR6KSZJ0qeAwRExCOoSZPOOBHONAR1e2UcGXu+RqCTch0ZT4+YP3jwYCF9O6+pNw4/or55nRrkSPr2IkI+6dYjwqn3TmN8RMgj0RHwOcTAwQPqmyPe6bkHcyIanfXIs+hZTz6LVGee4d7LuuftfFqBznzgDXcOFbTry2GCXbt21eh4DlnkMAX9eIj9gfoPjpOVgAQkIAEJSEACEpCABCTwlgQU6G8J0I9LQAISkIAEJCABCUhAAhKQwMsJ9KNARyoTdU5qcwQ6IjbCl37dunU1YpkodMR6K7vbVOzU8G4FOl9HiPPZCHREMFcr0CNUR5O5byvQEf0IZeZJVDwCPWnmiUhP7XWiszPvpDhvVzOp0BkPrxHn9Iji1CCn5wBCG4GeqG/uSUNm048m0BHNSPDz58/XSHLWgmjyCHTYwTJimZ758D4OLdy7d68KaBpR6swtz+dz1JVP+vesTXtooZe/vxHocGI+CvRe0vVeEpCABCQgAQlIQAISkIAEJoaAAn1iOPsUCUhAAhKQgAQkIAEJSEACA0ugFehEFiNbiVRO1Pfnn39eo4xJQ05UN5HG9EjOXl8I5dTZbgU6wpao4A8++KD2RE0n9TgRzFxtZHDEMhHn1FBHoiN1icjuFOhEnycCvZ1PK4TzOnMeTaAjlxOdzWvmQuQ5EeiwQ06nBjoCnXnSkPqtQCfNOe/lYACCmbkSCU0jnXvnPFtpzmskMa2tNY7MJgKdFO5EoEdgE+mOOI+kH0ugU7ucuTEv9gX3awU6n4uw59nUnSeqm+huvk+EOevEc1qBTsp49lMEe5tFoJ1nr6K+OwU6Y8xY2z1kBHqvf7O9nwQkIAEJSEACEpCABCQggd4RUKD3jqV3koAEJCABCUhAAhKQgAQkIIFRCBDxTIQxKbeRpIhrBDo9AvddCXREbxuB3gp0pG8EOtHTrfzkdQQ6ghp5jkRPNHTE8pIlS8rmzZsLNcppXG0EOmnWaUjdHBygBnnqoPN+/minzjeCPwKd13wPgY44595J4Z464QjjpFfnHswVuY2c5rPtRbQ9BwcQ6Iy5jbAnPTuf5170CGJ65oGsR7jzTNa2TeGOOI/IbqPcEd3thTgnUpv9kTkiz1uBzuEKnkNEPY2IeubCe+gZE4I92QJyOICez8EUvow336OHe6L/J0KgtwcmSC1vCnf/cykBCUhAAhKQgAQkIAEJSKA/CSjQ+3NdHJUEJCABCUhAAhKQgAQkIIEpQwCBTtQzAhhZisz94Ycfak9dagT6xx9//CICHfk7XhHoCNg2Ah3pjQBHxnYKdMRyaoOzGKNFoHOvNgKduUY6I5aJ7t62bVutc82VyHIkdSKjmWtEND1fR+zyRzvcOgV6G4EegY4UjkDn3okUpw930qVziIFxXrt2ra5L5o3sJ2K7rceNrCbKnp5IdqK9mR9XUt3Tc59uBDrr3V7IfMaWCPTUNWc9qM+OPKchv3kv7caNGzX6nHnQExWP+OfeCPp58+ZVDunzmve00fDZY6mL3otfuNEi0FN7vk3Vj0DfvXv3i8h/a6D3gr73kIAEJCABCUhAAhKQgAQk0BsCCvTecPQuEpCABCQgAQlIQAISkIAEJDAGASKlkZ5IUgRum9Ya4fnZZ59VSYpEJ1oY+Us/XincEcLUzSYaO2NBxqYuOD3iG8lJmvNXpXAnRTeNetfMk3vzDCKc+SyCGhkfeU6EOj9D8DJP5DDPQV7zfr6fKHCEbORyorUjnHkO3Eh1Ts/nk8IdIZsoeXoivC9evFh71gARnXTwidhmDHy+TXPOPBDm9IwlF2sEHyLX6RHy1JInoh+u8OPwAX37+mU10DMu5sfYOHiwd+/e2uDEz2lwQLBHtjOuhQsXVolOvXPGHyENS77HvNhr3JPxUJu+5dyrvTZaDfSkcOcZZBegTwR6Iv/HSi3vf1QkIAEJSEACEpCABCQgAQlIYOIJKNAnnrlPlIAEJCABCUhAAhKQgAQkMFAEEL2JQkd6EvUd2Yr0/fTTT2uN8P3791fRGancpjLvFbDUBKdHxiJiGQ/jiuxGJCPREcBIV1pniu/IcKKykcbcgyhxBDUSnUh3/uBG7BJVTstn6BG8iF2io+kR7DwfucvXSe+O/CZSnIjzRPEnCps5EH2eNPF8DnaIYYRsngc7DjGwBqwF94tIh0HqmqfWeSfrzJ17M17mwrrBicMBpE7n/qlrzz3hR0Q4PY330CMLpxP8AAAgAElEQVS52wtWmQ995sh8Sf1OFDoHBODFAQAa488hAp4FZ6LJGR8tEeWI6lagMx7EOfflnuy1Vmr3Yo9FoNNzCIBDFd9++209qJHMCvRwy9qxfhHr9L1KJ9+L+XgPCUhAAhKQgAQkIAEJSEACg0hAgT6Iq+6cJSABCUhAAhKQgAQkIAEJTCCBpEy/detWlaXUrSbd97Fjx6os/stf/lL27NlTJTrCGbFJPx4CHeFNRDU9Y0GcEzGNUEaUI7HpkcMIV4QvsrjzSi1z7oU4T4p1BG9EMBK9rbHdCnQiuInGZv701B9HopPqna+ZO6KVz8ANaUyPYKYhw6lLTgQzn+PzyG3ui0zuZJfa5fTIbu7H3GnMHSGNjEawk6Y9Up21QEInSh4+PI8I6qRNhw+fIyV/osgR5qPVJWdd2ysHK9o+qeV5BnI5gjnj5edhTM9aJmI/8jmsEepJj896IuSpz/7RRx/VOeWgQq8i0Ft2CHQOV3BYBIGeAwj0MMxYGA/P73U99gn8FfdREpCABCQgAQlIQAISkIAEphQBBfqUWk4nIwEJSEACEpCABCQgAQlIoP8IIDgj0ZG1RCp/9dVXtUf2Is6JDCYiF8mJkKUnijpXr6Jy+SMYyUmP4L5582ZNCY5UThrwRI3Tp6b4aFSRtAjpCF8ENxHV3DO11ltpzj0i3plbe1iA6OxEvufwQCQ47Nra7UkRzxyIkocVPSyTurxToCe6nIh21oP5Ms6MGQY0ntVGpCPPuS89QjyR5wjyHHSg5558nvkjw5HWfD/R94lc5z7txfOYT/YHqeIZGy0HGpD2CGbGG7Y8I1H1HGJo64u3kffwSFaDRPrDCoGdGuiR7734zWEsqROf7AZff/11PVzAgQPmBBMyDSSdPK+zv9t59GI83kMCEpCABCQgAQlIQAISkIAEXp+AAv31mfkJCUhAAhKQgAQkIAEJSEACEngNAon4RpIiWA8fPly+/PLL2iMMEYkbNmyo0dektk6UM/KzFYuv8cgx3xqRTJ9xpc53oreTapuvU097rBsipPk8ApmIcPq8RqRGmPP59jXSNvenj0xH8vL8RCTzuQjZ9DkEwLMTIY6gThrw0YQwz05N9Myd8WbMP//8c6Fxb95H433tGJMinWclTTw/Z7yMjfXNPfn+aK09FJG5tYcaeJ2WVP48j30Qrlk33sfzOMTQ7pNwpk8kP89lPK3YT7r0Xkrrtmb86dOna5aFQ4cOVYHelgggjTyR50TZc3iiPSDSq8Mivfh98R4SkIAEJCABCUhAAhKQgAQGkYACfRBX3TlLQAISkIAEJCABCUhAAhKYQAKJ+EZ2EvGMOP+///u/2vNHKRIx9bSR6ElJ3tazHg+p2IrWThzdCs1WinOPSOo2Cnos1J1Rx6Ol8O68f+fX3PttDxlElmfs7RwimVvZ3Mr9zG0slp3rNlot+c57tLzGej9jDO+8v31vy6nl2utI7871aKPpkebDw8OFCHTKBBBpnlT9CPQcFiEi3ksCEpCABCQgAQlIQAISkIAE+oeAAr1/1sKRSEACEpCABCQgAQlIQAISmJIEkhIckY5gTFQucpHU5IhyooNJcU1t6tSoTk3vpCXvNZzO6PCxJP3L5P1ogvtlYr6dQ6ekH02EjybMcw9+1q3ofxm7Tunfyv/I51aajxax/aYsx5pf59za8bd8O0V5yyavO7m+7YGDscbC9y9fvlyzLNCfO3euUAed+uek+c++pqY7h0Q4NEJafJqXBCQgAQlIQAISkIAEJCABCfQPAQV6/6yFI5GABCQgAQlIQAISkIAEJDAlCbSRzaS4JjKX6HP6K1eu1BToRKcjNvfu3VtTulMXHaFOqnDSlCPYe329TE63z3odgd5+7lX370bYv+oe3Y7zZexGE/753liy+WWR5C971pt+bqx7vo5A77xHL7Ia5LBBevb0hQsX6t4+f/58lenZ4+zr7G+iz0knzyER0vd7SUACEpCABCQgAQlIQAISkED/EFCg989aOBIJSEACEpCABCQgAQlIQAJTkkArOalfjVgkKhfRyGuida9fv15raO/cubN88MEHtV++fHkZGhqqEbpI9NT27mXN6ikJ3EmNK4E2Qp/sCqnZToYFsiucPXu29uxpfsaepwY75Ql2795de9K2czhkzpw5NQODlwQkIAEJSEACEpCABCQgAQn0DwEFev+shSORgAQkIAEJSEACEpCABCQwJQm0Ah3JiFgkKpeeNNeR6T/99FNNbY1cpF+xYkWtj060LhKdKPSkc0eme0ngXRAgo0IamRMoQ3D79u3y888/15rn7Gl6xDnR5USacxiEGuhEoW/YsKEsW7bsxV5mT3tJQAISkIAEJCABCUhAAhKQQP8QUKD3z1o4EglIQAISkIAEJCABCUhAAlOSQCvQEY9Emt+9e7f2Z86cKd9++205ceJEOX36dJWNkY6rV6+uwpGI3VWrVtWIXRoRuwr0KblVJsWkiDp/8uRJoUeak0GBRp1z9jF1z48fP14PfCDN2b9kVeBgCF/TL1q0qO5hsim4lyfFsjtICUhAAhKQgAQkIAEJSGCACCjQB2ixnaoEJCABCUhAAhKQgAQkIIF3TQCBTmQukbv0Fy9efBG1i0xHTKZRA50IdBoRvEhHGnWjidqlzZgxozYuU7u/69Wdms9PtDnCnMa+ffjwYd3D9+7dq9kUyJ5AvXOi0TkYQk/5AaLNOQSCQOfrlCXgEEj2ay9qsU9N8s5KAhKQgAQkIAEJSEACEpDAuyGgQH833H2qBCQgAQlIQAISkIAEJCCBgSRANHoEOTIS6UgtdAQkPTKS79ETmUs0OsKcRhp3GlHqfJ0a0kT6pj56onnbqPeBBN1M+mWCVk6v3h3sU0oPIM75RxSizhHkZFGgsV8jz9mv7EsOepBBgVIERKAj0pHmyaBATfSsiwL91WvgOyQgAQlIQAISkIAEJCABCUwkAQX6RNL2WRKQgAQkIAEJSEACEpCABAacQIRteqJ1Ix+vXr1ao9FJgU1PlC/ykghgxDh1o4ngRaAn1fv8+fNfpHRPNHrnM8YLeSs++1VEdytn+3X847V2r3NfDny0UefI81u3bpWbN29WmU4UOu3Bgwc10nzt2rW137RpU5XoGzdurH2bsr3bdXmdcfpeCUhAAhKQgAQkIAEJSEACEugNAQV6bzh6FwlIQAISkIAEJCABCUhAAhLogkCnqEVMItGR5YhJUroTjU5PdC9ikp73ISCR5PREnc+ZM+dFKneEZH72pjJ4rM91Iztf9cxX3eNNn/2y5/IzDh/Qt69Tdzu8smwZ42j35GevmmN7n27e+7J7dvu8XtyDcXeuTzt+GBKBTuMfUdLzmvcRTZ6WGufpk7adcgRtyvZX7YcufpV8iwQkIAEJSEACEpCABCQgAQmMEwEF+jiB9bYSkIAEJCABCUhAAhKQgAQk8HsCnWIVOUmEL5Hm/IFKZC/CPBG+pHK/fPly/bqN9OVznUIyady7kbcvWxs+/yaCcyzx/Dr74G2e3TnmcE3t7tTyZjypIc9BBK7R5vuysXTOdSxer8NkrOf14h7Msdsxd65XDiEkGwKyHG4wpJTA+++/XxvlBVatWlWzJBBxTpYE3kPqdvqW0Zvsr9fZR75XAhKQgAQkIAEJSEACEpCABN6cgAL9zdn5SQlIQAISkIAEJCABCUhAAhLoIQFEJWmwiTanv337dpXnqYtOyuyke+eP2QjhiNcI9bcZUitZX0dyvkzav8l93uQzzLuNIocjrY2cRqrzHmpxk/4eATxaZPTLOHQbLf86THr9vJdFlLf741WcR5sDQhxuNCQ5spyGOKfMAN+j530t27fZl35WAhKQgAQkIAEJSEACEpCABCaOgAJ94lj7JAlIQAISkIAEJCABCUhAAhJ4CYGkykbyIn1J656oc9K8I9RJ807daf6YTURwotFbgTzooGECM1jBkQMJ9EmFH8mL6E3kPindXyWUB5lrZDhinMMHaaRpJ0X7woUL6/coLUBPpHp4ynWQd45zl4AEJCABCUhAAhKQgAQmG4FWoF+9erV8d/pEOXBquBw9f7ace/qgjGxfV0b2bSmF1uW1b97y8sWi1eUfQ5vKF4vW1E9NKwf+OdLl50d926LLt8vQuRtl8eU7ZUuZVz7e/lH5+75PavOSgAQkIAEJSEACEpCABCQggclPING+qdmdut1J844MjhDmj9mkKOfn9Q/Paf8/e2/CXUdxrm2XE0IwIGMwwQMG2whkzCSwM5zkTQ7+Cfw9/s85ZyXEzIMtT9jYxkw2NoMhKyH+1lXnu32K9pbU2uotbUlXr1WrtrS7q6uuql093PU8z7aND2GAFsCBxQW4vWfRQeLIkyOqI5Q/+uij1Wp637599W/E3m5M9AGqsimKaK3IWWwQgRwrfly5J8VNO/uzX7s5NjfFULAREpCABCQgAQlIQAISkMAWITBSQD+7UE5eVkDfIkPAZkpAAhKQgAQkIAEJSEACEphOAq37bERyrKd//PHHan3eiucK6Hf3HwI6Lu9JWO0jpBNbngUIiLu7d+8u+/fvrwnxnIQA3BV+p3NkrH2tWhEdTojoCOdZeMDiA5KbBCQgAQlIQAISkIAEJCABCWx8Alqgb/w+tAUSkIAEJCABCUhAAhKQgAQ2JYFWQOczojDCeRv7PNbqmxLAKhoFq6+++qrGjEc8J2GRjhU6Qu+ePXvKk08+WQ4cOHBHPFdAXxx464qdRQYRzPkccd3FB6sYsB4qAQlIQAISkIAEJCABCUhgiggYA32KOsOqSEACEpCABCQgAQlIQAISkIAEhiBADHkEdBLiOUI6AjpW6Ai9uG4/ePBgTQjnWFOTa0U9BH3LkIAEJCABCUhAAhKQgAQkIIGNTEABfSP3nnWXgAQkIAEJSEACEpCABCQgAQmMINAK6AjncefeCuiHDh26I6BHRFdAdzhJQAISkIAEJCABCUhAAhKQwFYnoIC+1UeA7ZeABCQgAQlIQAISkIAEJCCBTUcgAvqXX355xwIdEb0roCOiE8cbC3SSAvqmGwo2SAISkIAEJCABCUhAAhKQgARWSEABfYXA3F0CEpCABCQgAQlIQAISkIAEJDDtBMYV0Ns43on7Pe1ttX4SkIAEJCABCUhAAhKQgAQkIIEhCSigD0nTsiQgAQlIQAISkIAEJCABCUhAAlNAYDEX7jdv3qxW5omB3rVAV0Cfgs6zChKQgAQkIAEJSEACEpCABCSwrgQU0NcVvyeXgAQkIAEJSEACEpCABCQgAQkMT6AV0G/cuFGuXbtW46C3LtwPHjxYWgGdOOitC3ct0IfvF0uUgAQkIAEJSEACEpCABCQggeknoIA+/X1kDSUgAQlIQAISkIAEJCABCUhAAncRuH379s/+99NPPxWEcx70SQjmEc0R0bE+//bbbwtW5r/5zW/K448/Xi3Rf/3rX5ft27fXFBEdId146A46CUhAAhKQgAQkIAEJSEACEtiKBBTQt2Kv22YJSEACEpCABCQgAQlIQAIS2PAEugI6D/jff/99TT/88EMVzCOaI5yT+A7L8ocffriK6KT777+/PPjgg2VmZqaK6YjopHvvvXfDM7IBEpCABCQgAQlIQAISkIAEJCCBlRJoBfQvvviivHf+TDlxbqGcvHShXPzpVrk9t7/cnp8thdRzm9++qxyf2Vte23mwHJ/ZV4/aVk68/vOl8T0Ly24zV2+UnRevlR1Xb5bZsr0cnTtSXp0/VpObBCQgAQlIQAISkIAEJCABCUhgqxHoCuiI41iaf/3111Us/+6772q6detWFc7Jf/zxx8JxCOY7duwoDz30UBXOd+7cWUV1xHQs0WOVvtWY2l4JSEACEpCABCQgAQlIQAISkMBIAf3sQjl5WQHd0SEBCUhAAhKQgAQkIAEJSEACEphaAl0BHfH86tWr5dNPP62u2xHSyRHTsUjnBQAu3jnuvvvuq0I5gvmePXvKk08+WRNCOv/je3I3CUhAAhKQgAQkIAEJSEACEpDAViOgBfpW63HbKwEJSEACEpCABCQgAQlIQAKbgkBXQP/yyy/L+fPna0JIx80cCSH9H//4R/n3v/9dExvxze+5557qqn12dra88MIL5fnnny+PPfZYeeCBB6q4Tu4mAQlIQAISkIAEJCABCUhAAhLYagSMgb7Vetz2SkACEpCABCQgAQlIQAISkMCmINAV0D///PNy+vTpmi5fvlzTpUuXqoiOgM7GMcRAj4COiP7cc8+V3/3udzXt27fvjgW6AvqmGCY2QgISkIAEJCABCUhAAhKQgARWSEABfYXA3F0CEpCABCQgAQlIQAISkIAEJDANBLoC+rVr18qFCxdqunLlShXSz5w5Uz755JMa/zwW6IjnWJgTB52E5fnvf//78oc//KG6c7/33nurZTpx0N0kIAEJSEACEpCABCQgAQlIQAJbjYAu3Ldaj9teCUhAAhKQgAQkIAEJSEACEtgUBLoC+s2bN6twTgx0XLi/++67NSGiEwf9X//6V00I5A899FB59NFHa8J9O+L5f/zHf5Tdu3eXX/ziFzUhtLtJQAISkIAEJCABCUhAAhKQgAS2GoGRAvrZhXLy8oVy8adb5fbc/nJ7frYUUs9tfvuucnxmb3lt58FyfGZfPWpbOfH67Z7Hj9xt5uqNsvPitbLj6s0yW7aXo3NHyqvzx2pyk4AEJCABCUhAAhKQgAQkIAEJbHUCiORfffVVIRY6btvfeuutmk6dOlVu3LhRfvjhh+rKHctyhPInnniipsOHD5dXXnmlHD16tArq9SF+27aa3CQgAQlIQAISkIAEJCABCUhAAluNgAL6Vutx2ysBCUhAAhKQgAQkIAEJSEACm5IAAjlW6N98803BnTvi+dtvv10FdER1vvv++++rgH7gwIHy7LPPVvGcz+SknTt33mGjgL4ph4mNkoAEJCABCUhAAhKQgAQkIIFlCNwVA/3c6fLmuYXy0SUt0B08EpCABCQgAQlIQAISkIAEJCCBDUOAB/wff/yxWpojlrcCOi7dsU7HEh0BHfE8VudYo+/fv79aoxMT3U0CEpCABCQgAQlIQAISkIAEJLCVCdwloJ8/U948e0oBfSsPCtsuAQlIQAISkIAEJCABCUhAAhuPwD//+c/CQz5u2nHn/t5775X333+/nD17tly+fLl8/vnn5fr161VAP3LkSPntb39b0yOPPFL27NlT3brff//9G6/h1lgCEpCABCQgAQlIQAISkIAEJDAgAS3QB4RpURKQgAQkIAEJSEACEpCABCQggfUi8NNPPxVEdBKu2k+ePFk++uij8vHHH5dLly6VTz/9tLpyv/fee8vzzz9f/vCHP5Tf//73ZceOHVVEJ913333rVX3PKwEJSEACEpCABCQgAQlIQAISmAoCxkCfim6wEhKQgAQkIAEJSEACEpCABCQggdUR+Pe//10Q0f/1r39VN+6nT5+u6ZNPPqnpypUr5YsvvviZgI6I/sADD5SZmZkqpCOuu0lAAhKQgAQkIAEJSEACEpCABLYyAQX0rdz7tl0CEpCABCQgAQlIQAISkIAENg0BBPQkYqGfO3fujvt2xHMs0ImDjkiOC/djx47VtH379hr7HCH9V7/61abhYUMkIAEJSEACEpCABCQgAQlIQALjEBgpoJ9bKCcvXSgXf7pVbs/tL7fnZ0sh9dzmt+8qx2f2ltd2HizHZ/bVo7aVE6/f7nn8yN1mrt4oOy9eKzuu3iyzZXs5OnekvDp/rCY3CUhAAhKQgAQkIAEJSEACEpDAVidw+/btkkQcdFy3kxDOr169WmOgX7t2rYrkhw8fLvPz8+Xll1+uMdGJfY6Qfs8992x1jLZfAhKQgAQkIAEJSEACEpCABLY4gbtioJ8/U948e6p8pIC+xUeGzZeABCQgAQlIQAISkIAEJLDOBBCDs3U/8zfuysmxumaLeMznbdu2rXPt1/70YUTOw/7ly5dr7HOEc1y3E//866+/rgL6U089VeOgk7BIR0Qn/fKXv1z7im+AM/7iF78oSYytpKXG2lYcgxugK62iBCQgAQlIQAISkIAEJCCBZQkooC+LyB0kIAEJSEACEpCABCQgAQlIYD0ItBbVnL/9mzjfPNCSkyKkI6a3wmVXxGyF+MXa1Ef4HFUOxy1W/nJlDn3cP//5z/LZZ5/VhNt2LM+vX79evvnmm2pl/uSTT5ZnnnmmJv5GVEdIRyTuy6jvfl3Oi7FLH3f3D7txj1usn5di3n4HkzCCE3+z0CCCOuW3gnrOt1yfr8dvynNKQAISkIAEJCABCUhAAhKQwPIEdOG+PCP3kIAEJCABCUhAAhKQgAQkIIF1IBDBHFG8+xkX5T/88EMV0fnMPlikxxo94uU4AnoE0cWa3Ec47h67nJg6joC+VD1ggXBOunHjRrl582ZN3333XRV/9+7dWw4cOFAOHjxYhWAEYv6/XD3HGQZtmeOwG+ecOWap9vStC1xYXHDfffdVN/f8DS8S7DhH8rauk2C5GhYeKwEJSEACEpCABCQgAQlIQAL9CIwU0M8ulJOXjYHej6B7SUACEpCABCQgAQlIQAISkMDYBFq364jfWE4nIZAj+H777bdVLEcoJ/EgS8p+WqD/H/6ItgjoYXfr1q3y/fffF/Iff/yxir0PP/xw+c1vflMeffTRO5bUEYH7CMtLWdsvJyKPa0k+7nGLDc5xLdARznF3H9f3Dz74YCEhrpP4f+LJtwL72D8SD5SABCQgAQlIQAISkIAEJCCBNSWgBfqa4vZkEpCABCQgAQlIQAISkIAEJNASiOv1xDRH6EUsR+wlXnfckPMZIR1RmO8Qz2NxHgt1yo0outWtfxMHvV2QwGcWG8AGa+r777+/JrZRLsi3+kjtunGPy/bWGh3h/LHHHiu7d+8ujzzySNm5c2fZsWNHzWOtjsW6seW3+miy/RKQgAQkIAEJSEACEpDARiJgDPSN1FvWVQISkIAEJCABCUhAAhKQwAYn0LX6RQRPHHOsyyOUk3/55ZflypUr5fLlyzWGN+J6BPa4ao/42+YbHNGqqt91l97GjW8XGrRxvHPCPpbnq6rcBjw4TNqFHsRBjwU6AvqePXuqgL5r1647Qjp/I6RHbGd/x+oGHABWWQISkIAEJCABCUhAAhLYkgQU0Ldkt9toCUhAAhKQgAQkIAEJSEAC60OgFSSpAS7FY1VOjO6rV6/WuN3k33zzTY3bTQxv9kvs6TYGdax7E4caYVgh+P/6tmXRusuPxbm8Fv8dhB0LD1joEQv+/M3/4IhITkJYR0xHSCfGPC7yH3rooeomn7xdtLDVPSSsz+zjWSUgAQlIQAISkIAEJCABCfQjoAv3fpzcSwISkIAEJCABCUhAAhKQgAQGINBaRPMZ8RzBHJH8888/Lx9//HG1OidHNEekJCE+IkziJhvLXlyP44Y8lsBxrx1X2Yrod3dW1zp9gO7c1EVkDDH+eHmChwTGJCEEEl+ecAN8JvF53759VTgn379/fxXSn3zyyZozNhHZyRmvbhKQgAQkIAEJSEACEpCABCQwnQRGCuhnF8rJyxfKxZ9uldtz+8vt+dlSSD23+e27yvGZveW1nQfL8Zl99aht5cTrt3seP3K3mas3ys6L18qOqzfLbNlejs4dKa/OH6vJTQISkIAEJCABCUhAAhKQgAQ2BoHEOsdtO8Ikrtk/+eSTGuscV+2I6PyPHMEXoZxY0uRY8iJOEl+avyOeI0pGQG+Fya0uoo+ycs7/up4ANsboWZ9axvo8IjoCOt4Rvv3225pYAMKYZRHIAw88UBd2kCOaI6I//fTTVURnHPN/8nvuuedOY7RGX59+9awSkIAEJCABCUhAAhKQgAQWI6CA7tiQgAQkIAEJSEACEpCABCQggTUjgPtrHkSx5M0D6cLCQrlw4UK1OsdNdgRL4ks/9thjNSGaP/zwwzVPbGlEyNaFe9ySpzEK6NuW7detzmhZQKXUkADxhEDO2MXaHCEdAZ3FHqTr169XYf3777+v/2e8IpzPzc2Vp556qo5dFoGQI7JHOFdA79ML7iMBCUhAAhKQgAQkIAEJSGDtCNwVA/3c6fLmuYXy0SUt0NeuFzyTBCQgAQlIQAISkIAEJCCBLUIAATJur8nPnz9f3nrrrXLq1Kly5syZKo5jpUu+e/fuMjs7W8VHPs/MzBREdazPEc4VILfIoJmyZrLIg5cpJITyTz/9tKYvv/yynD59unpUYCwjkh88eLA8++yz5Zlnnqnx0Z944omaM44dv1PWsVZHAhKQgAQkIAEJSEACEpDA/0/gLgH9/Jny5tlTCuiOEAlIQAISkIAEJCABCUhAAhIYngDiI+6ucdlOfvHixSo2xo37448/Xt20J8cNNvGkY7WbuOetq3YteIfvJ0tcnACLQAhBQMIaHcvzr7/+ulqfZywjpPM9C0GwRMeLAuI57tzJH3nkkerGPUneEpCABCQgAQlIQAISkIAEJDA9BLRAn56+sCYSkIAEJCABCUhAAhKQgAQ2PQEER2Kdnz17tuaXLl2qYjpxpHF9jbUuVruHDx+uImPctmOVjtU5giPieSuaK6Bv+mEzVQ0kDAFu3ckjojOu//GPf/zMAh1hPUL7r371q+pJ4YUXXqheFRDUiYX+61//uiY3CUhAAhKQgAQkIAEJSEACEpgeAsZAn56+sCYSkIAEJCABCUhAAhKQgAQ2JQHExiTiRmOl+/7779ec2NG4ckeARBifn5+vVrrkWO/irh2h8d577/0ZmyFE88T/bvO2rkt1Rut+e1Ts9ZRDGX3ijC8Wv73PsSut5yh2bbsXq3vX5XjqvFh5aXvbtuX6ra3HqEUS7f8Wq3PLvK1jt77L1aXPjzHx0SOqE5LgypUrNTQBC0TibYExzrh+6aWXqjt3PCwQkoCFIbhzd5OABCQgAQlIQAISkIAEJCCB6SGggD49fWFNJCABCUhAArsuI1cAACAASURBVBKQgAQkIAEJbEoCcXmN+3bcXBPv/M033ywnT56sfyMiIpLjph3L81ig83+Ec6x3sT5vtyHEz9aSmDq2rrnzXSsm5/ycm/og+JPihpv/pYyURzlJ3c5tBd2URx5RNmWNOq7PQEn9OE/rLjwsc/623flMnfncCvjsnzLbdlN2+iO80mbK4Hxtou7d/stxLb/ULx4HWubh2+03/mZLveO1oO2j1GWIMdQV8VkQgmj+xRdflAsXLlQPCywUIT76gQMHqocFcty4E6oADwt4WnCTgAQkIAEJSEACEpCABCQggekhMFJAP7dQTl66UC7+dKvcnttfbs/PlkLquc1v31WOz+wtr+08WI7P7KtHbSsnXr/d8/iRu81cvVF2XrxWdly9WWbL9nJ07kh5df5YTW4SkIAEJCABCUhAAhKQgAQkML0EEM5xb5140Vif//Wvf61W6Li4fvLJJwuxzskPHTpUY56T49o6om23dUOIn4itccNNPXhApo7k+S6uunN+/u6Ksoj81BWhn3JoK21OOXHj3bahFc8RiDk2iTrleMpozz3Kmrtrpc7fEfkjFlM/4sdnQUIrTnMO6tzWm/OTWut86pm2U9e0mzzCf+vaPGI44nX2j9jetqMVz9t253zteSOEU+f0GZ/ThvBKvdmfdsdVOnVNfSh3tVuX/XfffVfwskCOFTqLRd56663y8ccf3xnXWJ8z1hHRd+/eXfbs2bPaani8BCQgAQlIQAISkIAEJCABCQxI4K4Y6OfPlDfPniofKaAPSNmiJCABCUhAAhKQgAQkIAEJbGECCLO4sCbGOZa4rYCO8Prcc89VwXxubq6KjFjmIqh33bYPgbAVPCO6InhSN0TPmzdvlm+//bYKsou5c0cMRpSNMIsrbtxw426esr7++utaBmUi8iIKk2drxeuIw3FVT47wTDmUQc7WdTc/ikXXrTyicQRz3OFj4U89sfaP0E1Ou/EEQKKfIp53xegsZqDPKJeyHnrooeqKHCapI/WPW35y2pR9+RxRn7a3LtAZJ+kD6oLQ3Yr0YQR39kuf8Tnji7ztN+rFcRyDRwM4kFNvym8t6ocYXyzAyIKRc+fOlY8++qicOHGiWqE/+uijdVwzvhHQiYmOmE5i67rIH6I+liEBCUhAAhKQgAQkIAEJSEACKyeggL5yZh4hAQlIQAISkIAEJCABCUhAAisgEHETURTX1h9++GF54403ao6w+corr1TX7c8//3zZtWtXFTfJETiH3loBHQGWOl2/fr189dVXNX366adV5Ee4XkzQpM6IxoixCMPUFXEUgRr33bjtxpU35UVAR1RlizvyCOex6MaVN2WSs++NGzfq8eRdN+Fxjx5Lc8odJcojFEc8xtI5ixM4TyuSJ073Z599VoVpvkMET527btw5H8J2BGFyzpONNlNvFgCwmAA+iMYIxbQvoj79G2t7zsf+sCeGOP0Q0Zt2kDiWBHfGEf0GZ3KOzeKHdnEAAnpCBHBcGFAXFhLE6n+oscZLlrDFhXss0BHQOX/qj/U5sdBjiZ5x0VrmDz32LU8CEpCABCQgAQlIQAISkIAE+hHQhXs/Tu4lAQlIQAISkIAEJCABCUhAAmMSQKiOmIpIS+zzxEBHzP3jH/9YXnzxxTI/P3/HQhphuhv3fMzT/+ywVgxG5EWwRaxF9CadPXu25tR3MetkBFlEYWJXI4jGihiRGPEXq2NcdvM5LsnJ2xjitA3xNu7EEbgpjxxLbARijkcgbgX0buzvlJmc8iLKsxAhIj9x5Z9++unqNpw6YynNIgES58HdOHVGhEYAz3laeG3MeETw/fv3l9nZ2Zpzrmy0NbHAyeFD3G88DGCBHet9ymjdsCPkf/LJJ+X06dPVYjtW65TN4gSOJSHYU9erV6/eybPgAMG+jTuPFX6s7mk3CzUQrckpt3VtP8T4yuID2pW2vPvuu7U9tBvRnnPCjHjo9AveF9qxNkR4giHaYhkSkIAEJCABCUhAAhKQgAS2KoGRAvrZhXLysjHQt+qYsN0SkIAEJCABCUhAAhKQgAQGJYBVMwInAili9cLCQnnnnXdqjoj5pz/9qYrnL7/88h2L6bj6HrQiHVfoWC4j6CN0khCSEWapI0JoXJ4jwLYWwoig1JvEd+xHYjEAx+OiHiGeshFL2T/Wzq31dSt2I54jdpPzoI4QjLhPHRGEE5OdxQiI3HFhnvLIOQf1iWAcy23+j7iPOI/wj3BPXyBuk9I/9BHniWt68lbMjTU9Aj9brMrJ2Teu6hHnaTvnQOSOu3Jc9cfyO+dIzHjaTHvhxwILEjwjnsMF0Tlxw+mrLH6AUVzew6e1QKeufEed+H+svhHzqXeYw2qILYsPIqAjnCOgMx4SB54cDkeOHKniOa7c49aeXAF9iJ6wDAlIQAISkIAEJCABCUhAAuMT0AJ9fHYeKQEJSEACEpCABCQgAQlIQAI9CMRNeqyqERXfe++9apWLMPrnP/+5iue4ckfsjRiMaD301sYSx0V6a30dMZ0ckRPBFtGZhLAZt+uI4nGPnjjj1BlBHOvpt99+uy4OQOBFsN6zZ09N7MvCABLlt2UmhjqiMeJrG4+9jaOOWBzxmPrHPTnHIwYjCkcYjkhN3Tgn+/I/xGSs7InRjbDbWsZHbGdBAJberRv7iNGI1LxM4Hy0jxw2EaqpO8I59SPHyhrh+qWXXqpiehYUwCPxwmN1T51YgPDBBx9UAZ16YDnOeSiHhBt22MaDQDfWfGuxTx1wpc6iCAT9WOEnzyIAzjPE1gro8WjAWIdz67afNhCyAPGcxNhJUkAfoicsQwISkIAEJCABCUhAAhKQwPgEjIE+PjuPlIAEJCABCUhAAhKQgAQkIIEeBLCYRshEmI5wi0CKWIow+pe//KWK58eOHasiM4Iv+aQE9IjoCPoROXFhHoEfcRZBOu6+EW1bgTOWxNQRETzuzrEUJ677iRMnqgU1VuRYTCPWkhCxEYVJlNHGQ0fYpt3klBMX6+QRmclhGDfzCOmxgidH8OZ8CP+IznERn1jjcW2OCA97XM1TX8TjxHFnQQNu0hGWEXnZIuimTiyI4DNCOG0ip26xjKfdCOdwJEcghiV9jCv3COixWqcsXk7QtiyuwGo7MeFpC23DXXxcxudc1IVj260V0PEskAUNCOk5nv7A+ps20r+UP8TWur/P2IpHgrCEZwT0tKl156+APkRPWIYEJCABCUhAAhKQgAQkIIHxCSigj8/OIyUgAQlIQAISkIAEJCABCUigB4FurHHEaoRbcoTLaRHQ49acHFH5hRdeqOIvYmsrcCbGOMI0GwLwDz/8UGOXR0BHnEbcRSClHBIW4F0BneMR0iPQcx6E7jY2OA/ulI1Iffny5SrOww5xGHEZC3ByLOURgxGp4RqLZ3JiutMP5Ijaic+NxTxW4bQRK/HHHnusegVImdQvgm6E/Ij61Dku5LECZwEC4jxu4ePCnRyGuExHQG8t0COg07augI7VdizQ6QsEfeoITxYJwJtjqAsLGNqtdXmPS/i//e1vtV8Q5zke9+nkayWgxwIdjmGJgL7Y+FJA7zGpuIsEJCABCUhAAhKQgAQkIIEJElBAnyBci5aABCQgAQlIQAISkIAEJCCBcieeN+Ivwm3iXCMCI4xOg4BOnRJ3HKEZi2zcyiMqYz0dF+3kCNKxHkesRZQmISJjWf/3v/+9ity4MifO9dGjR6t1PdbaCNMIw5TTukdvrdEZMxGBEYcjFJNfvHixujhHDKbO1BPr81iOx6IZrq1gG+t6cvqAvoA/idjk1I+E9XlcvXfjgkfYj5V1ywFmlIl4jmU8eRYkRECHZ2uBjgU/ZcUCnWNigb6YgB7X64kJTx6PAvmttR4BKO+//uu/ahxy+iQCOnVaawGd+qVPWgv07gINBXRnTQlIQAISkIAEJCABCUhAAutLQAF9ffl7dglIQAISkIAEJCABCUhAApueAMI0wi0CKwIwrrQRMxGAsZT+z//8z3V34R4BPVbUCNJYCCO4IqJjGR7X7a21OJ2HUE7CKhpxGwEdC3REdY5FOJ6fn7/jwh338AjobQz0rkAfERVxmAf3WFxTz3feeafGWMcNO/zigh3Las6HIIs1elyZU8e4EyenjLivp0+oH3HoSQi7sbanTu2W8hDS21jy7NPGGkegb124YzEOR4R63MsjnCc+e2tpTxnUDXaMDxYGsECAhGV82oYVO3Vga0V9OCXFqp2xFhfujD3YxOKeelEu3LDgH2Ib5cI9FuiUn37lnMRAh4sC+hDkLUMCEpCABCQgAQlIQAISkMBwBBTQh2NpSRKQgAQkIAEJSEACEpCABCQwgkBXQI8FOjmW0uspoCMgI0QnBnqsqInTjZUyQieib+vCne+wJCfFijrCKRbob7zxRnUZjiDM8Vg6kxCNsULHspvj2njvCLiJ+Z3474kB31dAR/zGVXpcsUfoRuxGPEZ0R1AmpU+IU464///+3/+rAvqePXuqsJ/Udmcrmnc/twI65UdE57yI/HDAvTz9nRj3MMVaHNfw8MOK/dNPP72zyILjsIhPSix5BHD2D3MWKuAuH4t32sViBv4m53+0kf+zCAERn37FMwCLDMK8a20/7g85dSJnLGEB342BTtkK6OMS9jgJSEACEpCABCQgAQlIQAKTJ6CAPnnGnkECEpCABCQgAQlIQAISkMCWJjCtAjrCalyZI6LjehwhnZwNMRlLdIRcrM4T+xzhHPGV7/kci3S+j4BOjhgcK2rKieU1QjoJS3QEdXIE1VhDU2YEbER0rKlxc04+ygKdc1DHUQI6IjqJdmHZzfEI3IjLN2/erCkCOiI67Wpdy7cDt+sqvbVwj/U4beYcZ8+evWP1ThtjRU5d4ZUFCbEgR0jHBT4x1LGOJyGc4/KdBJ9WQI+FOS816MfEdcfCPuONshDnY90P17jlJ6cu1IN+IR9iawX0WP0roA9B1jIkIAEJSEACEpCABCQgAQmsHQEF9LVj7ZkkIAEJSEACEpCABCQgAQlsSQIbVUBHTEb4RvxtBXSEV74jRRDO91ie/+1vf6tCOqIuoi3HUw5CbsRzrNhHCehYu2MVnfKGFNCpWwR0xGqstEkI6H/605+qFTqLAvpsS1mgI9ZHQMcCG+tu2s8CgSw4QLBmkUAb6506ZaxEQMdqvRXQsa7H9XoEdHIE9M8++6wK9l0BnZceWYwA15deeqla6JNj9R+vAF139X0YjNpHAX1cch4nAQlIQAISkIAEJCABCUhgeggooE9PX1gTCUhAAhKQgAQkIAEJSEACm5LAtAvoceGO5TnW2VhRY4WNBTTiN9bdEXwRthGBcUVO6lqLtwI6oi7xydmPMmKBjniOcIuwHJfuWI+zHznCeqzdqcdqLdARu2kjFuiI27hVj5vzSQnonA/rfoR02gNHxPnWAj0CekRnBHRcrn/++ec1sT/iOS7bY4HeCuhYl8MmbtrpP/oOV/CI6uSUmfLpw8S1J/44gj51o070wxCbAvoQFC1DAhKQgAQkIAEJSEACEpDA+hJoBXQWeL93/kw5cW6hnLx0oVz86Va5Pbe/3J6fLYXUc5vfvqscn9lbXtt5sByf2VeP2lZOvH675/Ejd5u5eqPsvHit7Lh6s8yW7eXo3JHy6vyxmtwkIAEJSEACEpCABCQgAQlIYHoJTKuAzkNwGwM9bsDJEcrjVh2hNS7H+T+iayzTEcERuZNaAR0RGOEcIRgxHgEd8Ryxls8cGwvoWLuT8/9YTa9WQEc8X6kL94ykuHIfNbJGWaBj3Y6AzSIEhPq4x0egzuIArL5h2Vqgt7HMcQVPGSRYYG1OYmFB68KdlxkI6OQI5bhrhzd9ilt6/ibnO2KkI6TD4dlnn62x2MnpE+pD3bBOb7el2r7UL00BfXrnIWsmAQlIQAISkIAEJCABCUigL4GRAvrZhXLysgJ6X4buJwEJSEACEpCABCQgAQlIQAJLENgoAjriK8ItOSJ2rJ2xgo6ATh7rcfbB9TcP1iTEU+Jdv/HGGwUhHREX8TfCb9y2I8AjoHMs5ZFjyU555PyN63YS27gW6BHPyRG3T506dceFO+IyltvUkXjgf/7zn2tCVGbLgoDFujXxz5MjfCOcx4r/k08+qYI2OQsQcE0PBz63bSf2OUI4iXGSOPQI8LFazwKEVkCHddy/37p1qwrkCOVY1OczOXXA4h5vALSVvkxsdSzbKZucBRFpd5uv9IetgL5SYu4vAQlIQAISkIAEJCABCUhg+ghogT59fWKNJCABCUhAAhKQgAQkIAEJbCoC0yygEzMbd+MIzAjKiOcIrQiqiZc9Nzf3M7E77tWxRkdAxh064i1CLgL63//+9yqg8z+OJcY4IjUCOdbYiOSIyBHJySmLhKAe4RwRm/JXI6BH4EbcXlhYqGIybaWNtJX0yiuvlL/85S/lP//zP6u4HPE89Rg1GEcJ6JSLAM45WIgQa3JE69nZ2eo+HSGdBQgsJoABgnPimeN2HeEcdribhxUW/AjpCO8saEBER/BuLeAR4VshPrx44UG733nnnXL69Ona7lj6Ux51oiz6iP+3ngS0QN9UU5CNkYAEJCABCUhAAhKQgAQksCICxkBfES53loAEJCABCUhAAhKQgAQkIIGVEoiAjriKRTIi6cmTJ6ugiUCKcIuIe+zYsTvWyRGYV3qu5faP8Mt+iMcI6MTppi5t7GwEVuqDq+/nnnuuCuhJrbCMAMxxJIT09957746AjgU0x/72t78tv/vd76rrd2Kikyir3SLYdi2/+wroiMy4nEdkRhCm/mxpb1zV015EZSyz+cz/WSjwpz/9qaa4mkfIpw/ajbIiVmP9nfLJWXwQS2/KxeKb/5E/9dRT5fDhw3URAWI6LuwTBx7L8x9//LFa8FOnM2fOlHfffbdyxK06LtbjZh3xPF4B2nO37Pg/fUK55PTtX//611oeY46FEQjz8KIs6kYf4SJ+aAEdtrSHRRXUgy11pa+Iw46IT7taDwfjivfLjX2/l4AEJCABCUhAAhKQgAQkIIF+BBTQ+3FyLwlIQAISkIAEJCABCUhAAhIYk0CEaQR0xNVYGUdAx/r56NGjNcW993oI6Aj9WE1T36EEdAR4hHjahiCMeNsV0BGmsWpHOE0eMXe1AjpdRhmI0wi65AjoLGTAKhuBF3GbBQzUESEZwRoreerZirmI0lh3//DDD1XwZks9cQmP1TlW5MSQRziH5UoEdPalPojdrYBOPYhTHhfuuMVHwE+iHq01f0R+coTr//mf/6nlYdnOgo0I6Cw0mLSAzvk5N3kr9MNZAX3MCcXDJCABCUhAAhKQgAQkIAEJTJiAAvqEAVu8BCQgAQlIQAISkIAEJCCBrU4AQTruvFsBPXGuuxbosX5eyoX4uEwXs0CnLqnnUAI6FukRp7G+RkBHDEbAjQV6XJEjnMc1fCui086lXLhjSU2Z5IiyiMKtBXo4sTgAcZscAR3xPJbeBw8eLEeOHKkJy2gSCwjI2SL8YilOmxDLsa5vRWv+Tx/H20AEdMT0PhbotDEW6K2ATttaC3QsthHQY2GOlTlbXODDLsI6bBGu//u//7u6cY+ATpkI6ZMU0BHv491glAW6Avq4v2CPk4AEJCABCUhAAhKQgAQkMHkCCuiTZ+wZJCABCUhAAhKQgAQkIAEJbGkC33zzzZ2Y21hBxyoXa2PE0T//+c81TjhW0HHtTb4WAnpcmyMqdy3QqQ8W5AjLWMQj7CN8d124IyiTEJETA50Y3sQZRyg9dOhQFZFpE27cSQi+bBHQEdX5Pzmx0jkP+3POVkDHTXpiemcBQiyqOVfihBPTu92oG/2A8I2o3cYaj2v5WMdzLIJ84oJTDiJ6K6BjhU49OZYcwThx4GHBORDUyWl/YsETc5x2LebCnbEBQ1IWHETwphwS7aSvMq54sUGftFb71Ae2WMXjup3+xQMCMdhZHIAIz8IBFgnQNwjqrfv8cd2oI+hzbnIE9Likp10R+clpA67jOTeJ/2UBxbjn3tKTjI2XgAQkIAEJSEACEpCABCQwIAEF9AFhWpQEJCABCUhAAhKQgAQkIAEJ3E0gVsvExEZQPXXqVHn77bfLwsJCdRX+xz/+sbz44os1RjZiLDGyyREUh95aC3QsshFVEZMRWFsLdFyGI6Aj/CKiLyagI5YiGCPm0s4PPvignDhxooq2iLcRxRGnEcPvu+++Wlbalvog6CLsIvBy7rhQ5/gI6DzAI6BjoY0wiwt8hG7KJrY38ctxc46VdmKghx/HkrDcRtjPQgaE3Vu3blXxm4R4y6KGxB9v44IjoLMvbaUcRGfOSX1pU8RjxPUI6DBAqEbYp49bAZ1j4haeNhKT/ty5c5UhKQI69aF9MOJ4hH36i7LJqTdW57Akp0+S0yeMO/qIc9CflEGOiA0/WMG7Fa7HFbFpTwT0uMnH0p/+or0sHCCnnxlXsGFRAOMhFv3jnnvo34rlSUACEpCABCQgAQlIQAIS2KoEFNC3as/bbglIQAISkIAEJCABCUhAAmtEIAItIiZuurHORmQmRyj/3e9+V61xEVhbS+xWQB9KVGwFdITViLBYC1M/rKbJEYepD8IvYisW4VgJdy3QY3mNiIt1N21icQCLBBBQc77EOW+tjGN9Ts45Dhw4UHPE1Qi7iMc8uCP+klNPxGVEf8R0vocZ+Z49e6oYS6L+i22IyojViOhJCOkR01nAgMhL3gronB9xnHZSZ+qJ9TQ5dYjreZi0LtwRrNmPmN9YfMf6PKJ72saCBhYFsPiAlMUHWKCTELwj2OOOPVb09BniPeI1KeJ5rNDjMYD2vPDCC3WBATmM+B/iOQsbhtjiWp6c/mGRCOMBtox1zkXOYoD0Of3ech5qrA/RHsuQgAQkIAEJSEACEpCABCSwFQkooG/FXrfNEpCABCQgAQlIQAISkIAE1pBALJcRmRFJET/feOONKjYjSiNmIrBikYs1MNbGWBljsZ1tKFExojXlIpRjjY3Yi6AcS3lyBOGIwwjE1AWBmLytC2ItojKLBBCCE18c8ZRyEXaT2pjhlNHWBREVcZgcIRyhFREdK+xWHKaeiMxYzrMYIYJsK6JTDn8vtlFPrMixuMcVOuUgzCOm0/ZW2KeMLnu+hwN9FJfoCNGxAEc8jtU3fOlT6hRhH+GchQiUgcgd0Zn6YLkOQ/hRZlzewwEesbiHAYsfyDlX6+Y+9Ug9syAAVi1nyqQeiOftWFvNT4OxTl1I1C3eFrCsZ1zDgsUOWVQAPxYVDOE+fjX19lgJSEACEpCABCQgAQlIQAIS+D8CCuiOBglIQAISkIAEJCABCUhAAhKYKAEePCOiI3ZiQf23v/2t5oicCNWIiAisCIuIreSImxFvJyGgI3xHNEdQjnU1OaJrYoEj2sbFdqysAwwBPZbPCN0I3Ijb5LQ11uMIqku1BdE8LtERWltrZUTmpFjxUzaCM/shAJOTYq1N/Rfb4mK8denOwgbqHEv6sKCMCOoRmyNsIwTjvp0cATocaGvioZNH3I9revZNPHD4wY0cy3YE99QlLs8TMx3Bm8T5Ef1hwCIFOLCAgb4kb8cKTOCJeE7efo43gfTtED8C2hB2WMgjoL/11lvVWp4+ZlyTI+TnM+O93YYa60O0xzIkIAEJSEACEpCABCQgAQlsRQIK6Fux122zBCQgAQlIQAISkIAEJCCBNSTQCquInVig48KdHLERYRXhF8Eal+kIi+QIp1htDylwts2OuE0dEPhbV+mIq7HuxgqaeiBsJk85iMuJuY0IjBCPCEyOeEzbY5W8FHKEXcRhcs6HKB7LacpNjO/EII9YHGtu8gjOHEf9+25ZRIA4jwAcEZ2cLQJ63LrHKpwcRuETQT4LJmIVTj+2rtLpz/RprMVpH8dxftiRENppRxJMSPxNXalf8ojWsGaLRXcroDPGWvf0ce3el9Oo/VovAnyPRX/GAKI5rttZKIJ1f9y2J5Y7wjmLJhj/bhKQgAQkIAEJSEACEpCABCQwPQQU0KenL6yJBCQgAQlIQAISkIAEJCCBTUkg1tNYGiN6nj59urz77rs1R3CMa3PETWKhY5FOjqDcuvseGk4ssSPwt/XEQroVp1vr8dZCODHOI3AjGsedO59zDtq+1Ja44OScl/PHUruNo05d4yKcz+yXuOpxMZ/j+vKK0N1dRMD/243yI2aHTQRtmGQhQeu2ns/Uh8QxcYHfLkRI+9g3ixioS4T2to35nLoinLfCPUzY0kfUl3EV8T1syCchoOMKH0t+ctzQ42Yel/QsqkgceHJEdBZLYJ2/lLv9vn3ofhKQgAQkIAEJSEACEpCABCQwHAEF9OFYWpIEJCABCUhAAhKQgAQkIAEJjCDQCsAInljmnjx58k4sb6zSEdYRYF9++eUyNzdXcyyG45oc8XXorY313Y37zblixdx1qd0V0Nt6tfG3R5W5WBtyrlZYHuXKu2WZsrqu4dt42n2Ydeu8VL1bJl0+3eNa6+zFWHbrt1z70tZ2v1HHtGxG1Tn924fPUvt0LdBx2Y5wTo7VOWMbl/S8fGFcv/LKK+Xw4cNl37591XI/1vmrrYfHS0ACEpCABCQgAQlIQAISkMBwBBTQh2NpSRKQgAQkIAEJSEACEpCABCQwgkArrPIQevXq1Soykn/yySfVWpeY1oiNiIxx4R731uRYo7fu3I0T7VBbLwKtYM+iDxaFkLDYRzj/+OOPa453hWxYwLcW6I899tjPPBysV1s8rwQkIAEJSEACEpCABCQgAQncTUAB3VEhAQlIQAISkIAEJCABCUhAAhMl0Frp4qYbofyrr76qOe6tY42OxS5xoXft2lX27NlT04EDB2pCRE9MbNx4D+F+e6KNtvBNS6CNSY8r+WvXrtVE7HOEc8Y0OeL6ww8/XGOcM5b3799fZmdna453hdY1/aaFZcMkIAEJSEACEpCABCQgAQlsQAIK6Buw06yyBCQgSrmBswAAIABJREFUAQlIQAISkIAEJCCBjUoA8RHRkTjh5Fjrvv3222VhYaGcOXPmTrxqXFsjpj/zzDM1IUDyv8QIJz42W9d9+UblYr2nm0DrRQFhPLHtv//++xrnnISr9nPnzpUrV67UMAWMVRZ/4FWBMYyQ/vjjj9ec0AR93dpPNxlrJwEJSEACEpCABCQgAQlIYPMRUEDffH1qiyQgAQlIQAISkIAEJCABCUwtAQR0rNB5GP3nP/9ZPvvssyqc48Ydy12EddxhI0wiMuLqGsHxoYceKjt27Kiu3O+///7q/hqLdBJiOhbpSVPbeCu2oQjEVTtjFsGc8crYxVV73LZ/9913VTgn4bI945ocTwpPPPFEefrpp6uQztjF8pyc8evijw01HKysBCQgAQlIQAISkIAEJLCFCCigb6HOtqkSkIAEJCABCUhAAhKQgATWmwCiZFxgk9+8ebOK6Lh0b2OjEyMd0TJu2++9997yyCOPVJfYCOkPPvhgtfAltjRiJCI6LrFJ2VrX8evd7vU4f5848VudUdsvLa82znlEczwmkBDNcddO+vbbb2soAsYxn1nwwTglx1U7FueHDh2qeRZ8kLchCPr003qMH88pAQlIQAISkIAEJCABCUhgqxJQQN+qPW+7JSABCUhAAhKQgAQkIAEJrAOBrmCLJS/iI6IkcaTPnj1biIVOzv+w9kW05DhE81igI57HEh0BPeJ5BHSF4VKZsXVz/qf78NGDP2J2FnqQdwV0vCTgISHjkxcrJPaLWE6O9TneE/bt21fzdlM0X4fJx1NKQAISkIAEJCABCUhAAhLoSUABvScod5OABCQgAQlIQAISkIAEJCCB1RPoCtu4xUYg5+EUQRIr9FijI6zjFvv69evVtXtruR6L8+RY9CKeJza6AnqpFvwtMz6HyyiLfUXd/x3fcGgt0BPvHIGc8dp+B0cWcsQbAlbnsT5/9NFH66KPeExofz2yXv1cYgkSkIAEJCABCUhAAhKQgAQmRUABfVJkLVcCEpCABCQgAQlIQAISkIAE7iIwStiOsItAiVvsuMjGIv3KlSs18RlX2QjquMpm3wiZET2Xi4HePXdfEbPvccuJ9oudb7nj+g6jrgtyGJEQgCMCw5r9cCOO5T6u8fty6NZjnONWw7LP+VbDslt+a7mfMUpO2ABEcxLi+N69e8uePXsKgvnu3bvvuHB/4IEH6oIOUuuyPeO1b7+6nwQkIAEJSEACEpCABCQgAQmsLQEF9LXl7dkkIAEJSEACEpCABCQgAQlIoCHQCp6Ik1ij47Yd1+6I6Vijk7BGR0AnIaDzMBsLa8qIS/KuUMmp+oiqi4mny3VWrJWX228tv6dOYRmeMI2rcRgh/uIOn8T+/C8Mx6nrUuJ2H/4rOeeocw15jrZPR5WLtTniOAkLc9yzI57v3LmzPPTQQ/V/5FmcsBquK+HivhKQgAQkIAEJSEACEpCABCQwDAEF9GE4WooEJCABCUhAAhKQgAQkIAEJjEGgFSj53LrL5oEV1+0khGAEdcRz4k/jShvr6rgo59SLibjjiuNjNGfdD0lb4QKr8IJZOCKWI/Yi+pL4O5bSfay8h2jkakXw1R6/0ja0CzRaC/SI6YjmLEpANCdh3Z9FCUuNzZXWw/0lIAEJSEACEpCABCQgAQlIYPIEWgH9iy++KO+dP1NOnFsoJy9dKBd/ulVuz+0vt+dnSyH13Oa37yrHZ/aW13YeLMdn9tWjtpUTr9/uefzI3Wau3ig7L14rO67eLLNlezk6d6S8On+sJjcJSEACEpCABCQgAQlIQAIS2HwE4qI9InkrAkdAjxV6n9ZPo7V4n3qvdB/ayeIC3N2TWHiQBEPEcqym9+3bVxOx45NGWfCv9Px99x+iPyKkD2mB3q1/K57DB3Ec4ZyEK3xS+PVtu/tJQAISkIAEJCABCUhAAhKQwPQSGCmgn10oJy8roE9vr1kzCUhAAhKQgAQkIAEJSEACW4BAG+McET0uyBHPE9ebffhuua0bH3y5/Tfq92knAvr169dr7HjE87i/J748IjCxup944omaIv4iBK+VgD5Ef6yVZ4EI6MnhhZU5vNoY53x2k4AEJCABCUhAAhKQgAQkIIGNT0AL9I3fh7ZAAhKQgAQkIAEJSEACEpDApiTQde8eS/QI663AvikBrKJRCOjEjkdARzxHTMcaHZfuiOR79+4tBw4cqCmCMKLwWgnoq2jauh0awT4x49u48cY5X7du8cQSkIAEJCABCUhAAhKQgAQGJ2AM9MGRWqAEJCABCUhAAhKQgAQkIAEJSGB9CWClj4BOQjhHQCdhjY7wi+v2gwcPlkOHDv1MQNeKen37zbNLQAISkIAEJCABCUhAAhKQwPoTUEBf/z6wBhKQgAQkIAEJSEACEpCABCQggUEJRED/8ssv71igI6DfvHnzjoCOeK6APih2C5OABCQgAQlIQAISkIAEJCCBTUBAAX0TdKJNkIAEJCABCUhAAhKQgAQkIAEJtAS6Ajqu3COgY2WOBboCumNGAhKQgAQkIAEJSEACEpCABCRwNwEFdEeFBCQgAQlIQAISkIAEJCABCUhgkxFQQN9kHWpzJCABCUhAAhKQgAQkIAEJSGDNCCigrxlqTyQBCUhAAhKQgAQkIAEJSEACElgbAt0Y6Fqgrw13zyIBCUhAAhKQgAQkIAEJSEACG5+AAvrG70NbIAEJSEACEpCABCQgAQlIQAIS+BmBVkC/ceNGQUAnffPNN8ZAd6xIQAISkIAEJCABCUhAAhKQgASWIKCA7vCQgAQkIAEJSEACEpCABCQgAQlsMgJaoG+yDrU5EpCABCQgAQlIQAISkIAEJLBmBO4S0M+dLm+eWygfXbpQLv50q9ye219uz8+WQuq5zW/fVY7P7C2v7TxYjs/sq0dtKydev93z+JG7zVy9UXZevFZ2XL1ZZsv2cnTuSHl1/lhNbhKQgAQkIAEJSEACEpCABCQgAQn8HwFjoDsaJCABCUhAAhKQgAQkIAEJSEAC4xFoBfQvvviivHf+TDlxdqGcvKyAPh5Rj5KABCQgAQlIQAISkIAEJCABCawzAQX0de4ATy8BCUhAAhKQgAQkIAEJSEACG5aAAvqG7TorLgEJSEACEpCABCQgAQlIQAISGE1AAd2RIQEJSEACEpCABCQgAQlIQAISGI/ASAH93EI5qQv38YB6lAQkIAEJSEACEpCABCQgAQlIYL0JdGOgX79+vVy7dq1888035Re/+EXZt29fOXToUE333HNPuffee2v65S9/ud5V9/wSkIAEJCABCUhAAhKQgAQkIIF1JXBXDPTzZ8qbZ08ZA31de8WTS0ACEpCABCQgAQlIQAISkIAEVkFAAX0V8DxUAhKQgAQkIAEJSEACEthUBG7fvj2yPdu2bRurnYuVR2HjljlWRTxoYgQU0CeG1oIlIAEJSEACEpCABCQgAQlIQALrQ0AX7uvD3bNKQAISkIAEJCABCUhAAtNHQAF9+vpk2mukC/dp7yHrJwEJSEACEpCABCQgAQlIQAISWCEBBfQVAnN3CUhAAhKQgAQkIAEJSGDTElBA37RdO7GGjRTQzy6Uk5cvlIs/3Sq35/aX2/OzpZB6bvPbd5XjM3vLazsPluMz++pR28qJ10f7R+hZ6MzVG2XnxWtlx9WbZbZsL0fnjpRX54/V5Lb2BLqTzU8//VT+/e9/F3K29nvcVRBjj/xf//pXYdDxMofP2Y+cuHukX/3qVzXuHom/c2xaOWn3F6PaRl1JtI+c+vM5dU6eOrdxAykPNu3xKY88x9BuymnLmHRb137keEYJSEACEpCABCQgAQlIYC0IKKCvBWXPIQEJSEACEpCABCQggekmgDYRjYLPbUJ/iBaDDhPtJvpH9o1+0+o2rSZCOUnrSSP1Rbsh0Q4S7YpuRVuo67333ntHj4oORfvg0GpR0b6i8aRM8nBNmRxLohzKzzmicXW1rvVk5bmXJ6AF+vKM3GMEgVZk5nN30uB/2SeTKvkPP/xQvvvuu5r/+OOPdbLOJHPfffeV7du318TE8utf/7omhOV28p20qNwV0PmRUFcSn6k76R//+EetK3Ukp/6pN3k2ykMoz/EpKzn7cuz9999/p82Uyf/bydqBKAEJSEACEpCABCQgAQlIoC8BBfS+pNxPAhKQgAQkIAEJSEACm5dAxOQY+MW4McZ9EXrRb6LdfP/993eMINkPHafVa1pdhONjRLneekYMF2kj+g06Dm0htYsIEMzRY2hHdBl0KNoCh2hQ5C0vNB3Kotxbt25VkT6GpbS9NRJ98MEHC4lzLCbQb95RtzlaZgz0zdGPa96K1nKcCYLJgsmDvBXFmWCYeJJu3rxZrl27VsiZjNtymEgeeOCBO5MKk8vMzEydwNqVO2shoGcBADn1/Oabb2qifZlwmSSpb+pNXfl7x44dtc6tgA6bb7/9th5LngsRecTzHE9OGZTVnazXvKM9oQQkIAEJSEACEpCABCSwIQkooG/IbrPSEpCABCQgAQlIQAISGJRALLARlLvGggi76DDoGWg4X331Vblx40bVcNg/gjQ6CToGCSEdDYPjWh0jHnbbyq+1lkOdo1OhxbTaTiugU9e0O0I3DNBkYtiYRQFoQtG/0HbQiVJ2FieQo2FFB4PRI488UtNDDz1UmbXelwftYAubGAEF9Imh3dwFtwIzEzATKhMHeVyzx21FO7F++eWX5dKlS+Xzzz+vE3FcYpDHkhtBmgn4scceq4lJJhbZ5K179ElQ7rpb56Lx6aef1kQbuxbosZzftWtXefTRR8vevXsLn9nCiQUDtBk+X3zxRZ1ws0qJCTkiPBP0448/XtNvfvOb2u4sHljv1VuTYG2ZEpCABCQgAQlIQAISkMBkCCigT4arpUpAAhKQgAQkIAEJSGAjEYgVdiv8IgSjUaA/oGns3LmzahQff/xxuXLlSs0Ro1vX7BGHEYI5Bt0m+g3HIkSjb7TbWgjobbhcNCcSms7XX39d2xiDxtbzMBpTFgOQo8XQHnLaELGbHD2HdP369Vo2onxE9VYDiut2crju27evakWUCZvoX6334o00jrZiXXXhvhV7fYA2t7EvmEiZVJlEyBlUEY6ZLJhwYql9+fLlsrCwUD755JOCmB5hPG5C4gKdCfvgwYM1McnE1QU5E/UkN1YL0aa4+UDwP3PmTDl9+nSddLOKie9TfybZPXv2lCeeeKI888wzZf/+/XcYwIoJ+/z584X2Ux4TLOWQ055MniwcePbZZ2s6cODAnck6bvAn2W7LloAEJCABCUhAAhKQgAQ2DwEF9M3Tl7ZEAhKQgAQkIAEJSEAC4xJAQG5FZTQOEoI6wjdaxu7du6tR47vvvlt1kPfee6/qPK1o3hr6odmgh6Bh8BkrawToGBamrpMW0NFe0FliXX/16tXy2WefVf0JvSohhbEYz2KAtANxHN2FnHakPbQjYXfJ0XWi7aDzxBo9CwwS17wNQ4xedOjQoZoQ0h9++OGq9cCY79w2BoGRAvrZhXLy8oVy8adb5fbc/nJ7frYUUs9tfvuucnxmb3lt58FyfGZfPWpbOfH67Z7Hj9xt5uqNsvPitbLj6s0yW7aXo3NHyqvzx2pyW3sCieuA2Mwk1K5MSuyMTD6x0GaywYr77NmzVUhm0m7dlnNcYqnz/6effromJnAEdcRz8naFziQmYH4Urbt1JlsEdBL/j9jPxSPxL8hZdfXkk0/WOiOkty5BmFhhFEv2duUWDLNKijKPHDlSBXQWDzCx4jokq6HWvqc9owQkIAEJSEACEpCABCSwEQkooG/EXrPOEpCABCQgAQlIQAISWD2BGDhSUsRztIm4aMdjLloHoi5aBgI67tjffvvtagBJzoYegziOPtF65mV/BGf0ELzpoo3wN6nVbCah37SW5GgrtCN6DroTIvqFCxeqN+CuaB7NKsJ7jCiziCBaVMLuYvgY40p0IqzP46qePB6WI6KHOxoSZcEWK/1Y+KNxKaCvfnyvVQkK6GtFepOdpxV9Wb3DqqSLFy/WnEkpEwwTRTuJxB061ues0GFiRSQmZ9UT3/Mdx2HJTWKSYeUSkwx5O8FMYgLmQoC7dVxysEqJCZe2kWg3F4G4aY/rDvZH6GY1Uazm20UGXJAoh7ZxwaItXJBoe2KKUAZMZmdna2KCZXKFDRcpJlc3CUhAAhKQgAQkIAEJSEACfQhEQI/7Ql4g8YzDswnPaDy7xCoCq4ssFJ50yKw+dXcfCUhAAhKQgAQkIAEJSGB8Aq0HYZ4DsMrGMy45ek5CzKI58FwQN+Pvv/9+NYAkR4dBIEefYT+OJVEe+ga6BccioMc7L/uzRbeZhH4TAZ28XTSMvoSAnrbSzmhK1DVu2XnuQYfJcxKaDboTGgw5uk30LXJ4IKLDj/bQ3oQfpsy4bqfdcKde/C8x0CkP7QgxnvJ04T7+uF7rI++KgX7udHnz3EL56JIW6GvdFxvqfK21OKt7Pvzww3Lu3Lmas/KGSYHJiYmBfRGeSbgFQTAmZxJhsmG1EmJxa+nNRIR4Pjc3Vydp9mHCIafMbJOYgGkPYnmEcyZQPpOY5J577rny/PPPV5H71KlTdTUTORsTZ+KXp820n8mal1W0+8cff7zjugOxHbf3uACBHZM27SVx0YFLVj8htrtJQAISkIAEJCABCUhAAhLoQ6AV0LNol5ddeRZTQO9D0X0kIAEJSEACEpCABCSw8QhEm0DQTehdNIiE4I1nXYRxNBeEY3SXkydPVk+65OgR6CDoIWgzWKaT0ENw/c73CO/oIWgYMQyE1qQF9Fh6I3AibCOcY6BITnvJ2QedJTpTwgcjYqPXoGexH1xoT0RzOPB3whIjoMerMiL7K6+8Ug4fPly9CEdAJ49HYtizoSWR0Ms4dwR8FyxvnN/TXQL6+TPlzbOnFNA3TheuT00RhRMnHAuGdmUSE0zEbiZg3FqQWNWUhIjMJMp+iO1M0IjHWcXEhMIkhIBO/Insx6TMRBMBnwFMojzqwwVhsa11m84k1a74idsNym4nTyZR2hdrDdr2wgsvlBdffLG6as8FBQGdOtBeJlEm19aFOxckvqeu1CMW5uRctLgoffTRR3Vyj1sU3NjT9riER5x3k4AEJCABCUhAAhKQgAQk0IeAAnofSu4jAQlIQAISkIAEJCCBzUeAZ4F4EU5McKyoMWJM7G80EoRidAh0D/5GD0GQJke3eeqpp2riM8fGih2dJoaRWKhHSEdMR6OJUSU5Hn/RbtBHInwvpePQG9SxFZ/bz3wfS2/KRFvJ4gCMGNGi0HTQfFoBvbVARwNiIQBu7cmz4IAcDm0MdHSruL7Hkv3ll1++o121ceHbeqUNnLPlHW/Nm2/Ebc4WaYG+Oft14q1KbAgGENYM7777bnXfTs5kGpcdTL5xy85+TJSZjOLqncmPiRpxnYmLhADNCp7EAkeYZh9yJkcmRvaPOE/ZTIqU3cbAaEHElQY5kydCd2Krt3HGKZeVVHFJn/NQL9ozPz9fXnrppbpyCdE7K7KoQ87RWsbHZUcmU87FsZm8sWxPGXxOvAxyBPZYu3PxcZOABCQgAQlIQAISkIAEJNCHgAJ6H0ruIwEJSEACEpCABCQggc1HAN0G8Zo8IjHGgIjFaCzoHOgtCMXRLXh+QCDHkhuxPCFr8VyFXoOn3rg9J8Qtwnl0jrg/x1CSc6IDkRDPca2OFyzyuJZfTMeJroI1eIR98nym7uyT8LmUjy4VPYe/cw6OiQZDPRGvk9B8aGMWF6Dt4JkYjQluiZVOHmNO6gwL9KGEH26NNhlFbez5cGWfaD7Zf/ONuM3ZImOgb85+nXirWqtvJr533nmnTlTkrD5C7GVlEhMnbjCwssa6mkmYLRNhO3HwOatxELaxPo8Ld0T2uNhg4s0qIs7NqiIm9ZS/mICeyTGrl1ghhVU31u2JMc5FgUm2dVXSTvjUiwmSRN0ioJNz8cjCAvLWTQl1jxsQzoV1Pdbl5IjmXLg4JxczFgfEop5zxCVI4odMvHM9gQQkIAEJSEACEpCABCSw4Ql0Y6Dz3KQL9w3frTZAAhKQgAQkIAEJSEACyxKI92DyuCknhCyW2ojcifmNZpJ9MSBEUI6nYIwQE8cbbQPNAu0EvQStgvC0R44cqe7b0VUizLNPjCURztE/eA4hby3TuzpOq6dQVhuXPB6KydGRYqTJedBmotPwf+qNnsTxEfnx8hshm+Npa+v2nbql3dS/FcZbV+y0O8aViOhum5uAAvrm7t+JtY6Bw+TEpMmLGCzPcQFCziSWmBeIxVhyJ6Y4k3FW4bSrcago4jSuPki4wmBySyzwVvzmvHGrzqonxHNWRpGoF9soET3uMphAWcFE+SSs5VsRnTa1rtnjJp6cOjJBZpVRVm2RU5csLEg9qAuTLQJ6rNyXE9CZoOPWBAH96NGj1RJfAX1iw9mCJSABCUhAAhKQgAQksOkIREDnOSUx0Hl241mK5ytjoG+6LrdBEpCABCQgAQlIQAISqATQOBJWFt0E4fyDDz6oeTQYDCERk7G8RnNB7MZIEaNFcr5D00hMcPLEBUeriAaEvtKNL06ZGEHy/BFtiDyW8dStdePeCtZ8RkPByh2diPIxhKS+5NQrFuitgE7b0IVizIiATh0RzyOg5zxdAR3DRp6byPmuFfNZPEDbEdIxikQfojwF9M3/YxspoJ9bKCcvXSgXf7pVbs/tL7fnZ0sh9dzmt+8qx2f2ltd2HizHZ/bVo7aVE6/f7nn8yN1mrt4oOy9eKzuu3iyzZXs5OnekvDp/rCa3tScQK3CEXibB9957r5w9e7bmWdnDJMJER7wMJi9W9LA/q4AywcWdBjmTD4IxVtlMiu1EnhYycTGRc04mcVYGUS7nIHFhYOuK8/wP4ZwUMTsTJ5Mo58oqJn4UxDSPW/W4OmkF9KwyYj+sx8mZYLMKCz5tnVsBHRF+lAU6ZWCp38aJZ79jx45VAR0+bhKQgAQkIAEJSEACEpCABPoQUEDvQ8l9JCABCUhAAhKQgAQksPkIxMMtOQI62g0COhoK2gsJHQcdJYts47EqxotoNjFsRDxGNI/BY3IMFCknoW3ZP67QKQfNBM/FuEsnb40Vu3HQW5fnlMk54iqeHA2HRcCco2uBjoFjBHSMJxG8Ed8j8hMqly3CeAR0NCb4oDHxmZzv2GKkiTU8iTKxun/xxRcV0DffT2Zki+6KgX7+THnz7KnykQL6FhkBYzYzVuCsIsK1RevyvJ2YiIfO5ExiImJSZLJFyGayihU7eVyaI6JnVRGTIiuLMlmRR0DH8pwVQV0Bvd23bV4EdHJWSkVAZ5KPK3fqy4umCOPEzkisDi42LAiIC3dWGLXt5gLDxB03JO0ki/U7IjrnJvZGBHTayiIAJnfcjNAejk8ZnCPu4qmnmwQkIAEJSEACEpCABCQggT4EFhPQeZ7i5ZQW6H0ouo8EJCABCUhAAhKQgAQ2HoHoLhg0Il4jnMeFO88BhOBFe0HPQGfBxTo6DxpIvOzGEBJNB30DMZqElhLPvojciN2te/QI6HjBioCO9TkCetzFcw7KZ+uG++VZpRXQOQd1Rncipy4xzKSdaDnRc3gGSvxydKU2BnpbR3StNgY6DGK0CYNYqifscLwbU170GrSd1lKdtlCvGHfmu7SxGy99442qrVdjBfSt1+eDtJhJkAmVSZDJBQEY62km4kxkhw4dqmIx4jnu3RHQWaUTsRoxOe4EyRHNEdGZhNiHyTAri1qX7Jw7bkSIyYHojLU4KZbfi7lwj4hOPagfcdq5WFBnJlTqyyTLZJ5JnUk4LkcQ2F9++eWamCBz0SHnRVSE8kzirbv6TJisgOJYVishpLMAAEbvv/9+bUuEdupK/Z577rmaw8NNAhKQgAQkIAEJSEACEpBAHwKjYqDHukQBvQ9B95GABCQgAQlIQAISkMDGJIBAjK5Bji6DdpI44Qmdu3v37qqFxPoajQbjR/QJNAwEbr5HRETnwLiQhDU2ZaCroLEgxMd6HPGac2J9jl6ChhTjSrQjykqZsUBvReiIzAkTTB0R7dGO0HDQi1rthQUCaE/Rn9BxUj5aDxoM3n2J1R5hneOpI0zQtMipK5bnHE+72Qd9hrwNuUubCblLeZRLmWl7vC5jHMln/t8K8dmP3G1jENCF+8bop6mrJRMgltNMgLECj4uLTGSI4Vh6txMYwjhW1YjkiNht/IvEsGAfymhdgrQAmNyyegnxHhGd1UKk1nV6F1obA524FdSPFHcluFaPgE6dKY/JnckTwZ7E90yQr7zySp0gEb0jfnNB4uKByE67swoqVum5ODCpIpxHQI/7knfeeacybS9E7AMvLkhcLNwkIAEJSEACEpCABCQgAQn0IdAK6IvFQOd5g5deWQjMyzKeV9wkIAEJSEACEpCABCQggY1LAP0GQRhtAwE9YWjRY3gGIGGwh56CgIzGg76DBoF4jUaDaJ5wszxbtAIwegUJL78cE1fvPFfkvJwby/aUT75UDHRoR3BGq4mVPKI558AqnZxzsFE/6o9xZ0IIc74YYLIIANftL7zwQk0J78szDxpTRHf0HdqXBQO0JYsIWFAAFxKLkdGSfv/735fnn3++JuoSYb5dcMDn1iV99gunjTuytlbNRwroZxfKycvGQN9aI2GFrWWyQPhFwM4KpViFI4QzkTHBIZLHOpxJmEmZ1TmxTm/dZDCBMSGRKAOrayY4Vhi1EzAuNJjgWmGbCYwVUkx0i20pg5xzcBEgca6I3tQ3q67attFGViNxbOpF+9oFAEyIicPBZN4K6NQ31h6sWIID+1IGdY8VPRe2uEIJw1woqKfb5Am0IQD4nIt2LuCTr4Fn2IgEFgsd0R03reuejdhO6ywBCUyewKj5pOsSbPK18AxDEhjlGSkP+14nhiRtWV0Co1y488zGMwfPNTyTRECPpy4FdMeRBCTQh8BS17auu9I+5bmPBCQgAQkEHJ8EAAAgAElEQVRIYDUE4gW2LaN9p7uasjfqsWgR0U8Q0EkxGkSbIfE8gNaCZXg0ngjr5GwR0KPJII6jbyCeJyQv5UTbQbRm3xxHHeIiHkPIhK6Ne/hR9w38DwNFNBaMDRH04z2YPAt+6XeeedBtSOgsMfok5xxoLBhqUt9WQE9s+BiFogtRd87LZ/Sj/I/FByQ0HP6Hd2HKpP2USX3I0YMQ9GOxjzEmiWNSJufgmcttYxDQAn1j9NPU1RKxOm7bEcGxaGBlDzmrg7AgZzUOE0ImaCZKJpYXX3yxrkxiP76LUN3GGk+ccKy8mawTN52ciYgJjok6EzHnjnuNxWC1K6RY8dNOYFik5xxMrFjW82KJPK7cEw+diZv2Uf/2QsRkzkQci/G47KA8Vj5RDhcJJmXOzWSMcJ+YIOzDviwwyCKDCPzZf+oGwiasUG64Eq8ksVG2+k3XJuzqQZvUhmvoFuwijEFRW5gENj2Bdj5pF3J5Hdq4Xd8VGbqLJLxObNy+nfaatwI6wjnPLnl+iYDOizOet/IyKS+Apr1t1k8CElhfAostIM69C7Xz3mV9+8izS0ACEthKBNq40+01aCu7ym5D58Y4MFbaGAjyHIDhHhoL4WzReNAtCCfLd+TwQ39BNCchSkegxggw+6H5RHxG84gL9cRSb63hY3SYPkt/dccrWg1lodtE1OYcCNGtxywEeTSchBumHYjptBXxHo/B8fjbCujUrdWAsHKPZ2VEes7LseS4vo/7e86HYST7IOwnHC852g4aF4n7IPSx1vsx7UDnoUy3jUHAGOgbo5+mrpZMwKxMYjJiUmIijaDNJBARnYmOSRXhGIGYyRR3GRHQWzfwTGi80GE/JhHE8wjoEbjJmXyYqJiIkxjIWdmzFKw25kTieSSWBaI6FwUm7zZGCJNtJknq2L5c4vzUhYTYzUUD8ZuXUK2AzsUnsT5YNJD4F+Q5nrKYaF966aW6yAAhHo5puyuThvsZdMWJduVbPpOzX9xZ5mViG9ekrZGWxcP1z7SW1BVAuCnif/zWE6KB33Fi3OR3HouuuOqhffluWttqvSQggckS6L50Zj5Jyj1O/o4rsFyHWrdfXocm20+rKb29ZmRVfNy5tf3Nd+29aOsxqX3Z433Ganpjax3b3udyX5KQV3nOQkjnmYaxxgszXp6RWheFcYm4tcjZWglIYDkC7fzCM0/ex8SCLC/EuX4lhF5739J9BvLathxxv5eABCQggZZA+xzdPj8nfGre6XJ94d42May5/uQ5ayt5SUG/4d6fHMtp9Bl0CXK0C6ynEY0TQxyNB0E5xo9oFHBrDRhbS+x4s0K/SbheBGe0oe47DgRl7hvIlzJCavs7btTTj3lupm/bfuT+AwNFnnGoK0aMtBMthra3OkwsxWMtzv4x6ozlPfoOQjpiPe0h//DDD8sHH3xQ9TDOk/EV8Tx1zLM/Y5FzwRg2cEZsj5jPIgC3jUFAAX1j9NPU1ZLJN24xmHQTu4KcCSDW1UxGvKzJixpcZmR1E5NpLCBaS24+c1xilDPBxLUFeUTudiLOhXI5UK0L1G7ciUymTHRYuGdSR+Tn4sDky2qpiPVMhO0KI1YeUdfEVc8qKnLaz8QdNyKUz+RMHkEeQZ9JNG4UuQjBsX2pulz7/L4fAfokCxcYO3hOoG9ZOEFK37AP45QVZVl5lpVvjEUtxvrx3ix7tWII44YbzIwVFv4whsizGCbzQ8ZPXPbkZs2X05tlZNgOCaycQHuPwNwSTzo8vPEwxt9xi8Z9FfcHSVk5nUWFuRb5Enrl/TDJI9qXAtxP5F6YvPWixPWEPk04oVwr8qDeLv6cZH0te/MQaF8mMtZ4ERZPWNynxHMYzxjxnsXC3VhDMBZduLt5xoMtkcCQBNp3MLzLaN/1xF1pnoXygpg5JRZczDM8CxmaZshesSwJSEACW4dAa8jC83K84eb5medprk/cy2KU1oqVXIP4O9ehreAlhWdP3nOT8xyQ8LvkaDSxjOYaHi/BvNvE8DGxzeEVHQO+cZWOMI2XXspAIMawsLVAz6I6nou7ix1GudsfNYqz8KFdAJHP7fuPaDnUE92GurEQAE2HdsedPM9G2eJxthXlWwv0PBPFY3HrYRl+YQK7dosBBO98uf9hwTKW+vChzFjQU67bxiCgC/eN0U9TV0suTExETBi8hGndpHCRigVDVinlJTAXLyZoVtzwQpj/ZxJLTA7KSzxxJhf2zWQVAR0g3dVKi8XgWgxe94VzO/HmghxxNRMvF5HW9SF1Y/JDIItb9+RtHblYhRd54qGTx2IfAT6W+ymDSTzCvi/Gh/sZxJ1KFkq0F38urIxLxiMTJGMwcenjmiXiRds39s9w/TOtJbVzDGMjiy7IEweHnHGVhUTMWdx0kpj7+I23Fl7T2lbrJQEJTJZA66WGz1iIkrgvYLFdPnMtau8NeEDlAYxFdvy/DU/jdWiyfbbS0tsXBjxUI2LSr+RcN3IPjdCQlxfc/3E/yP0lOfeY6ePWRd1K6+L+W4sACzbiNpB7WtwxJtZhXBTyLMfzFQt3Dx8+XL1+tXMN9y9uEpCABLoEWg+A3KNwTSNhVBHXrrycRqTgmsb9Ci/W2/mFdxwu/nNsSUACEpDAOARaD6K8v+X5KsIvegKJ6xPv5LgG8UyVZ2euS6RYL+c5a5x6bJRj0CO4LmexQd53k3NtTkzxuDLnGRWRHGa8D+fdQ7znxtCQ9xWxbOd6n2s878p5vkA0JnW97vW1Ou+ybRfdLbUAL+9YyGkfbWcsMCaycIB6t2I+YyEaDO9aovOQ04ZWwOcZnvIom2eqvLPhc+tdGAYJG0yOKE+ifMZlLNU1qtoov6JS9aFoR4z/986fKSfOLpSTly+Uiz/dKrfn9pfb87OlkHpu89t3leMze8trOw+W4zP76lHbyonXb/c8fuRuM1dvlJ0Xr5UdV2+W2bK9HJ07Ul6dP1aT29oTYPLN6i4mjnZrXXUx0bQrkZkoeBnIii8mqdZynQmaMpngmBDZL9Y4WQ20kph8XTfdcSuWfCnBvf0uk27amxee/M1FIgI4daV9sRyCScpBUMvxmbyzSo6LDRcZJlKOjYUZZW3lOC2THNVc9DPW4tolljlc+NLn7JcbBm4acuOVF9ytm1WFi0n22HSUHXft5Iyb3CyRM35Y2UjO/MiNFr9hbpwSWzQ377HwIs/m+JmOPrYWElgrAnnASviHdjUzcwkPdojpXKu4v+ABjodbXkIzp+BumWtSvNhw7+U8sla91+88bbgh7m0Tyoech+88gLMfAjopCySyeI+/W3d1/c7sXludAM8d8arEOENAX1hYqPcovEDKizTuUVoX7u2i0dyjOK9s9dFk+yXwcwIxfuB5mfsU3JiSuI+JdxX2iYCel8Zc47IonbmnXQAoYwlIQALLERh1P7JSI6rlzuH3G4NALIzJWbyVONfkecbiXrcroOd9Lve+LBSNdrHZFylHk4n3zDaHEYn3lzyTRrdgn1ZI5prdis4tZ67p8ZhH3sYXX+sR1c4JaXeei2IQyaKL1t1/K6Dzrj86FDlta73BxeIcrYBnqhhKcj/UDc8bbYf7IViGJ+drRfm1ZuT5xiOggD4ety1/FJNFXJnzud261lBZHcYKICbSxB7nItWK2lnJRLlMUOwXy/M27nRfUbl1ERKLY8pOzI2+7kLSzuRMmJk0uehSx+RtfPSWSSxB0sbWhTuTZy44sd6P62dfWg3/U6PfGQNcNON2mxeKEUC58NHXvABgzLJIghstEg/+WOrwIoCbrtaFv301fF9NW4lx/U/OzVcrmnPjzngiZ3y1cwFjJuOGscOCmaxw1Ppi2nrZ+khgbQhwneFegGsN+fnz58vHH39cXwCwKIc5hgdYFutkQQ4PX8whWIvOzc3Vz3nozcvotam9Z+lDgGtBPDCx+PLUqVP1ukFO3+blBfclCfXBgzru77jHYKEECybitUSL4D7U3QcCvDTMfS45izaygCOhiuJimfsRxhmpdefOvYoulh1PEpBAl0CMAHhxzGK/1sNFFo6Rc+/CPMILYxbnxA0sLmH5rg2nJ2UJSEACowiMilPN/1qrVkX0rTd2WuM0np0T5/ry5cv12TnP1zw75b0b1yGenRPzm+dqvo+QvpkptsJ39JmIvby3TOI9Z/SSXMdjTZ7fXTys5TmWdxpZ7J33462r9fXk2rY1WlAW+qUd0akQu2PoxOcsCOh6Kgg3jmtdwkc/SLmJ2x4msciHZ8IHxKPtejLy3P0J3BUD/dzp8ua5hfLRJS3Q+1N0z6kkwI0UL4fyIMdLTC6mvDhiolvMdcg0CaGL3QxOUx2H6PylbnqHamu7YIJxgIUfiRVjuN0m8TeiRVajcQwXT15o8wIgwgUvt7nx4iKYG4qVLOxYjNlQbR2iT4YoYy36dYh69i2jfSnEC2lEEMYNVl2II9zIk3NhbRf9HDhwoJAYP1heZOUreWLudG+eNhu7pRjb1rIpLYe9fi3dr103aryAJuEGlRfSid3Gw2kbQwth9fnnn6+Jl9Hx1pNYbn3ns3H2m8RvdVrHyRD14r4zLgRx8/XBBx/UhRLk9H/uS5j/eWDPixy8C3DNYKEE1wzuNRKvb5x+W+tjJjFOhmjDJOo1iTLHaWu3Hoy7Tz/9tC7IYewx7kj8zZySsccLM8ZW7nMRtl566aWa8H7QWlwM8Zto2zYt7Lq8t1K9JtHWIcbJtNbL8fu/BNpQMywc5jkoHi5aRnlG5v4EEZ355YUXXqiJ/7UeBseZ9yZxzCTG3hD1nES9hvitDtG2vnPwuO9J1pIdbRm3nkOwnERbp6VeuR9pGdPehBId4v2av4mNM34Tjog8YUTyHB0NgHe6XIdiTcx1KAtFuR7l/9wHb4Y41I7flY3flhfP4q1xHOJ5YpTHWnwruPofYr7fzGXcJaCfP1PePHtKAX0zd/pWaRsXzDZGMcJWXHbwUrO1/FzPG92t0h/T0k4ulCyg4GYLkYKXjDz8I54n/nk8I1BnLpzcVHERZfUi4jlWOoih8abAPo6haenhYevR9mtWG5LHAp0X1FgUsjAnC3T4PsI4eSy7eBnNylcsDRHPydv9hq25pUlAAtNIIHMKIhZzRhb3sXI+MbK5LmX1Ny8B2lXcXIfiwp35JK7BEFnjfm6pF2jTyGSz1Sl9jEhO2B6uDwgOeBjgmkEeETMvAuPJiId0Fklwj4GITh9HhOA+JJt9vNlGzbDtYUEfwnlCzbSLRplTMn6YM/KCiDmEe9xnnnmmJhaOZnFfa+01bE0tTQIS2AgE2uchnoF4Zua6Rs69S2LPtm3BIi2e+hAqWBDGArHZ2dn6XB0BvY3/6bVtI4wG6yiBtSOQBX+cMWI5/2sX+I2yUl+7GnqmtSLQ9nOMV/Iul/tdrM/JY23NeOH6EjGUcKl4FEVEJ+UdL/e/PH+xeQ1aq96cjvO0i9kTLpg872rJGTfr6ZJ+OkhZCwhoge442LQEeEEUUZQckRTRlJwXmrHoivuMTQvCht1FgBfXPPxzwxWr4dyEtd4JODBhB7J6MQIoKxh14b75B1d7ox7PBOQIInkxHbftccnMzTpbjkUoJxQAN198Js/funDf/GPIFkqgJZB5oevCnQVdCF5cixDW2/A37UIbRK3Ey+ZzXLgjgsUTig//6zvm2kUSiTXNfWeuGfRzN/xRKySw2Ip7DPqZawbfRWBPy+zj9e3jaT17xl5iEyNuMfa43809L/cw2Zgz4naRcdbGKGZxTvcexXE3rT1vvSQwWQLt8xDXtcQ+ZX5hnok1YFuLdn7hGsaLaBaH7du372exZ5mDMrc4x0y2Hy1dAhuJQGthnlB6EUd5h9t9n9taqW+kdlrXfgTa6xDXHp6XyWMol+tQFlqQM0binpzrUAxZeKcb9+3k7MPmNahfX2yGvSKeZ0FOO6ck/CY5z+XxBkfutnUJGAN96/b9pm85Imlr7YPVDw94iOmIprlgxiVHHyB9rYxXcuFdqsy+5QxRRrf9Q7e1b3nL3bj0LWcpdry4ZgwkvmxeAiQmaW7WqUti1COgxwVdXF22rufGXfk6hKudIcZJt/+npV592zaJ8dsda9yE56ENy0LmE15Ik7PwInGA2Ke12kLkIsVNamLrkOcc3Qe+lbR7iN//EL+rtg/6ljfU731ax+9Gr9e4v6ul+nWosTH0eFtJvdpzj+sukesQN+HMJeSx5soLgVZAj8swHuxYgMODHJboXIsirHKNatswbr36jtlxx0bfuW0l/TFEWydRL/qYlztcGxKTOteMWAFnwVVe7iAksMCKlD7Od7GOCPu2zkPxWs/f1ST6YIh7mb6/95X8JibR1vb8zCtZKMrYY14hIaxzj9JaXDDmGFsk5hZEdDzn8JJotYv8+rZzrdmtpF59f1tDzEMrmX+HqNdSz76Tvrfs2wd927nc/eTQc9tK2PVt60rq2LfMvvxWMn6ZX3hmZm7JYp0sRG8tRCNuMbd0hYssQs8L68X6r287l5tDxilniN/AcvUa5/oyiXotNfbGYUd5Q9RziDIm0QeT4DV0mWvBbpyxsZJ65d1Lnol435IFyHlHF+vh9llpnHotNU6GLm8l16tJ12upa9m433X7eBx+y127uPYkHFrucXMdijdRxk9cc3Ovy3WId3IsUia13r82myeUIfpg3P6f9P3RUPXKO/82Fno+z83N3QmnxjMROgBjh9xt6xJQQN+6fb/pW84NVuJxJUYxF1ke9rio5gUlL6Pj9nQ5KMtdyHP8Sm4SVnITuVj9hihjJQ8XQz/sdc+9kof4xZgsVUYroHPzxaIKFliwapEXAnxP4gIaa+HcbHEB5aU2iRutvBxQQL+7J/r+DqZ1/I4S0PNiiHGDNSGiFzljJ8IIF9ZWDMHaIuOGl9MI5+0NWCuiT+McshF+733nkL5z+EoebIcoc4gyxp3Dbev/kltJH/T9TSxVZgT0LL7hGkRKaJG8GEB8jQtUHvQTSgT33swnCSXCnKOAfvd1qG+/DnG96p6dPqb/IqAT7oP7DdzdIqxzrSBxbu41SHgUQMDEUg8rPV7wtALnYr/Xvu309z653/tK5uBJjLf2/BHQs0C0vc9lzsnLaOaN3OdilYNFDiEESN1Ffss9I436vm8715rdSurV97c1xLNL33uZlVyzVtLW9vxD3JtPuoyV8OrbtnHLXKr8cfpguXHXt8zlylnJc0fKimjBfQqCBe7b48I9z9CJPZtnnu78wr1LnqPjPWeSc0hfXn3HyTjlLfe77VvmEL+rpebzoYSXIeo5RBmTuL4M/Xtfro59x8Zaj99J14t7Fe6Tcy/Nu5Z4wMjcwn1y3ucyp7QeLca5b8kxfZ+p+p5jEr+rcfj3re9q9huirctdu3iO4n6WPF7c4sKd8cK44XqU+1zGSxYn826ONEpAn1amK+2PIfpgpefss/801SuGUcwzjCXuZ+LRgFBWhLVCSGesYLTAXEPutnUJjBTQzy2Uk5culIs/3Sq35/aX2/OzpZB6bvPbd5XjM3vLazsPluMz++pR28qJ12/3PH7kbjNXb5SdF6+VHVdvltmyvRydO1JenT9Wk5sERhHg4e6DDz4o586dKx9++GG9uHJBJHFjFReovIBuV5yt5IFisX1XcuEd4sFgiDKWu3FfbVuXuwlqyx/iJdRyAjoXR8RyHv7Pnz9fvRVcuXKlCqLcdDF+EEvjRpXxwovFxEBHEM2q+W4YgCHaOkQZ4/Ypxy3Gb63rtZLfUt+HxnHHWuYPch7eGC/csJPnxRE5YyceLnhBRLxiEmII44iVi9zAxz3qah/Uhvj99+3Xvv3Rt7ylxlq9edi2bawL3LSM327lN1q9NsMcMok+GHcOaY/rCugXLlwoJER0FuVkFT3XKETVCKzMI4cPH66JB7p2sU7flz0r+V0N/Zsfuryh5pBJ1IsH8sSy537j1KlTtY9PnjxZH9C5VnBvyr0GCyO4H+XaQFy+xEBHSG8F9I02h6znWBvqXqbv730l8+XQ461bHmOLMRYrdJ6Fzp49W+NDcv/CCwDGJxZcrVtl7m1ZnMO97lJWFn37tW8715rdSuo1RFv7ltH3erWS+6OVtLXvfXTfMtfy/nS5a0Hftq2kDxa7QR3iBfFyY2aIPhhnbqNeuXZxf8ICYgwVYrSQRYHMMdy78BzN8zNzC/cvuEMl8ZzE8zPi+VKGDH3budwcMk45Q4zf5eo1bh+s9r3MUg9XQ4zf5eaovv0xrX2w1HzSt22T7oO1YDdOW1dSr3jqypyTUFfk3C9nsWnCHSVO8Tj1Wuq3OnR5K7leTbpeY71oWeagIeaQ5a6BjAmuN+Q8O7M4+cyZM3cWKUdg510cz1iMF65FPF9xj8u9LteoeGAaauHFJHiOU+YQfTDOeZc7ZprqxXMQ72PIeWZiDBGakxwBnedxchYVY/yUcbRcG/1+8xK4Kwb6+TPlzbOnykcK6Ju307dKy7hovvfee+X06dM1Z2JMPGsulvv376+TIhdSLpxDiLYreehe7qYgZQ1Vr743fn3rNYm2LlXmEPVKGVwoeegnMU4Q0Hm5yItFLpq86GaFKy++8xKbh33ET8ZMFl9EOM+D/xB1XO6Bc6nf7xAv1pd6kB+qfTnHSspby/Hb58GOcYNFFwsuGDPMM7lx57vWmvDpp58us7Ozd+ab1oV7y4I2tq4PF3tgyn5xMdSyoe5xHx9XZvwvaSUvcsYZa4uN326dW9daHJOXaKlz8jxgZvFCVorGBW37ABpLlpTVbfNKxttSv4Nxxu+k57a2/HHb2bKcxDjZjPVabJz0aWse2iKwYp0cAZ1FOcwrCRPRupvj3uXIkSM1cX2KF5T87tt7h3ZOWaxPqWvruiy/tcwri80prcVYn/YOfc/QxrdLXMS4emxfyrdzymLzYHeeaRnwucug73WaeYp+JiFaIpyzWI+cBRKJS833CAskXga2Anq83SRO9ajf6Tj8J/1778to1HVmWu9l+lwXVtLuoe7vR9UrXg9iqcU9CgIX9ymI6nnxiIjFPBJRi2ci5hgS9yqLjZPu76/9nY26bmeO6fZ3FqK29yt9GQ7Br1tGfvttyJ52PuC3ljk3i6/beSXljbrn4X+5d2nb22Uwqv3denLO9lztMYvNB33uo5eq/1L3hO19ZgTRNpTRkPeT7ZgM01HjK/P2OGNrJderldx/9emDvuN/qTl8JWWspK0ZWwlZhXjBQuKPPvqoJp6nmXN4jmaO4VkI4RyxIgvQES1IiBrdeaO9f2mfh9px2V6PF3seyv5t33efiZYbz0t93/daMOq+q61zxm+eidi/dUPdjuGWTbfdy13Pu/cw+XtUG9PH3fllVFsWY9TnOTpzbPssm7l21HyWMhe7p+tzH9Rnn+V+Vy2XNtRS+//MgXkuDac+5+/Drs/Y7HOu5drad27rO6+tZF5Kmcw1eWfHvNIaL3B/nPuXvM+NW/el2tbev6RO4dXm7bMRv9GUmeeC9n1D++5lqd/VqO/68uszNlLn9j1L5ot2XLbX52657XU15aSM7nW1+3tcro+HaGsYxsqcHAGdZ2juc8nzfMWYyXv/3N+21yTc/2chet7n9q1jn9/hSvcZ1RerLWPc69VSv/9xGPUZvytt62rrGA8XaAPXr1+/s9CdccT7W56FyBHQWaTDMzq529YloIC+dft+07e8K6BzQ8GLIi6UWFXkAY4br8SVXOxi0PcmtO9N0UrLG6JefS50K61Xt72jzrGaMlPeaspob6BTDjeDueliEuSmKzfkcf1DzktGXio+++yzNXGjzoWTFYxcPNsXRsvdMC73gxuirUOMk8X6dDV9MFS9lhvDq6njqHGy1O+ZccNKxcQW7Xq7wJIw1oSZa7hhxxIjsQC78WxbsYXPGV/twx3/Yy7LyyvqkRi67NfGeUp8wbgz6wpsQ/Hqc/NKe+JKK27Y4pKN4zM3ZxUweV5Od90r8VKOlBfRtJ+28LKfcsh5GGpfSq+mrUON31EPMNNar+7YH6KeQ5QxbfVazXzZjeuH1TmJBziuPwitLNLByoK5hPmDxVvcszz11FPVqwXXpMVeCqf8rKwe9QI6L1Mi4pPzMNm+0Gwt3GPZ0Yq57Ty13HVuiHuGtKNdNR4LhMRGjFv75HmhRr27L8lSp/ZFdl4YZe7hGNqednfn5sXa3b7Iom4skmBhBDlWe3ymz/kuVr9xK5hY1CyeGGWl5z3DykbbELyGGL+TKGNUmfF+kJfPzCdZoNN6t+C3wYuhzCnc3+b+hetp+/uIuEGe318s2TM3kLPlN9R6YUi4gpTJ/MMzWeKX8vvqip1L9fJQ1+Z2bsw8kPuMuLtvF+dQX+4zSKMEwHBqY7V259iWF/NUGPC5+2zR3p927yMiBOQ+sb3PG+dFbOY8ys09Wnuvlra1deRze7+V+TbXjsXm3HZsjernxe4ZUofMry3nlgN1auuyFJs+s8lyzyA59zhjdqn76OXqNvSz92Ljre2P/P65v2A+wbsFCS9cLPwj8QzN9YsFYbyAZo6JNXrErlFjnfNn4RnldxfMZgELOW1vRZT2mkvZ7XNQPjMuu89Dq7237DM2co78tuLqnvGbMZw6Mw+QMk/keTHty0v//Dbzmxg1VvIMmPuX3Mu090M5ru3jrsjYju/F+m2p30B3nm3nl9yn5jk45WehZttfbdii9GXukZb6raz0GWRUn7bXQOocq2j6r71vpr9ynUC867ZnNfXsM9aGaOtKfxOTqhe/b0RQEu9dWo9/CTmDkQLPR/nddO9duteajDd+R9S7XcTf3t/HrXPCLbV9zDHdscj/uuG0+lwXFptz+14X2t9/QkcxJvM5Hs9yr5H3Ja0nzbYOaXf7rilzPr/FhBVr39nkvcuouaR737LcNa3v+M0CFtrHM1VEdHKer2Lownt/rkFci3h2TjiRXIfaRX/L3ZcsV/fVfD+q3X1+V5P4rS439qahXn3avVw922spY6h9n9CxVagAACAASURBVMu8goBOzgJ3BfTVjO7Nc6wC+ubpS1vSIdAV0Pk6blCJXRG3yrw44kbAbesQ4GLaripFsMjDfqwAsRBDuCDuySuvvFJefvnleuHkJoxxRFruJnHrEN16LWX85AGM/O23366rXt966636QB0RBIGLOSaWhYyf9ka9fehpX3jzuX3g5nNe1MaDQkIQZFU0vcDDEGOTOY2ch8gI9kuJR5PowfZlCe1hBTkPdOQsPGCOJmdjTibBJy/UMy/nJVMeouOSNkIf7YdN4hLxO82K4laIn0QbLVMC4xJoX8TxOS+H+H1gJYq7b0QvXgTE+wkP/3FXyJyC2LXYdSiLVrJgpRUdIgjnZQ+/w8Q0Zf9WRGkXt/C7yvzC/5d6iToul6WOax+E25fOsGNeIGdeyTySPGLXYuIU54wVe+abVqCnnYmTl3b3sa5s58C84EFsSKw+BE3uOehzHtDzgofrRuJS515jNQsVJtEXljndBFohqRuvjXvexPnjvoB5JeMvi9AYd/8fe/fWI91W3fe/fUkkLCRfGTmJE2J8APNgNhuQLcW8BL89v5lESWxsYGMOxhy8DQHFEkokFDsXTm4s/voU/y8erF2H1dVV/VR1r5KWZh9WrTXnmHP+5jiPjOGNdPLNKVbtNz/7XjyHtRp/5H/umeUKPC+jKwObs98edV5PQ+xzUngai+x90UthSs5/ZTKbGUGmMc+YJq5T9ht7zpbxP9ErJTacQgP0m0b5fXt+8oxzPvw93nKmw16riEZrz5j4F4+mhVFzbJMn9d4ZwdU4nBdFGV8Sv+a4zUm8cPzkjLIL+/WlrGGX7MtzrtFbetc0JKE/nqXUp4wW+BbKaDwKw/knPvGJXRpU8xG/fyx7W0ZxuGFNznUPszIu60f8ixbvEvZMB51kIusAVr0tecgcWrPhoXHOknL6bP/ABFe4im5okMEIJtmTnmPc05HGfXPfJwNm9JpyYVg829bZ5AMnnzn3/mP20uRB/VzfOx/CWe2M5l2+Dy3QKHyZjgHX3iMTe+C5cyKHtJkhrdrcOdIvswpcu58v6fmzHI0zeTqiJhvBFjJRa9zamJ+JH36eTld+n04mU65J71DGyulca191viQfZMDP8WPfvrrG3Myz2dhgQnqWqXshV8Bf69LPy/JQPWeOu3JT8XLO+plJMZ3o28LV+mwvOnOcP9pZFs2YP/nJT+74XHrd+u/vswznY/ila8zj9sznp0DOMdY32fwb3/jGLqvoN7/5zR3vkoPxZkB//rm51TduBvRbnZmtX0+mwNKA7lCcBnSgGDBuBvQnk/uuHjAZTR3HkLswmRguXvR/8zd/s2PC1Jn9zGc+s7soAhK+p3frXQ1+6+xFKGANzQhoBnQGLy1hbxrNRY66CCzTE11HpjBu/RHEKbc9I4VkSuWEOkxeRhitfuQ9nWIphUnCO4OMtTuFxIsQ4shDiiDJeD7rlqUwMWbjIshRFhFqyvTAEG5caIFZIQxO45O/zWgF+zOjk3FTcmurNZ8C49rj3p6/UWANBaZx1f32RPXaKKKlQ2VAF41eujmGLvujMiKE/0OflHsUCa6UkFo4MBU+pYp3n/3m0zk5o85TvJSFZUZHTYXRmvE/9p4Z0epnfdbfaehKUZQhL2U9mmWUnrXu5jiL1I0fgC/VcjXO6p5pM/IVMXtoLNPgn1GOMgqOiTzHb5hjBggKwAzonIGMAb0nr7Epdx67al7v/ZPPtZZF41QWwt7BZ1iL1jB+hWLRFe+QMnRSsChqz7PvPMO5bv06azkOaq1T+6gMPRk4tTNjjn0ES+bZ7dx2jl/bSXXuzRTq9ns4nJOLvZpTkb6jT1H6sCDjt70KA2fEFnzyfW1154vYLzoRnWdUi5+XyvzmIMfNDIQZ4bTGkIyLftNRcy02e37915rDMNY4lobrDEbenVHLeNBFZJexRJf6c4kdGd9XNjFYak1bizlUFn3O4ay+xEtvvODTZ2Hii3MXnyKTm7lgPHdVoxiuZEDPucJ6mY4ey/0Im6w/GOP5PslAOfVpzbf3uM+7Z7/M84w6tw5cztfe3157OkWOPyF5SH9hzIzSh4s5AXjKzJZYjWfr2HgyoNuf7U3PKrvH3KPxTBlztfFu9uXMpBdGTPqVil9/kzNzusywbz7XGgs9u0weWvOr7811/C88WzoHTUN9/K95dF4UVXsNvcyST4/H1FfzZu05K5LFo7lzoShXeDixeTqObDzd6Z1nPcSXZ0Cnn8M/JxtNA3pO+PPJ06HQzwXNwA1zlsOKeWoO3WeO22d4nqVsZM21F8KWmV3jWmfNEi+LMC87ojXpyokv3iZ+xdos6ECLb8uQmL6lda2dvF/yYw6AsKnsnDMDYFkET8/w+XfM/Wmu0hGZV+VEXM4lPNGnPvWpnZzFgD4dRdfi1/m93L55yxSYBnR4zoAuIEq7GdBveebeXt82A/rbo/325itTYDOgX5nAd/z4JeNZRCwmHUP+/vvvP3zrW9/aMV3qzGZAT5k96yvdMRm2rj+BAlPJ4GeeijwWMVwElQzoBKmEiyKjp8CcIpBShEDHcCY9GUGNIJKSdUbOWK8URe6jEPf+jO2l5isqSqYNfVGKwPsT9p7DaagIUYKXsf3gBz/Y7SkCzfT+zrkpo9fSuSnFEsEZc5uirtSqBEeflO5atRbzGjUH0+D1hGnfvrpR4GIUmOeQh2astV+s8eqJZkBnPLeuKTtgSgbhQx2iOPFd+841MWIqDyhUwhL3w5eUPjMSw8+ULFKNM5TZX0VK2XNTGX4xIo0HpSAqMo3h2QVTcjpKEC7CCs7VZ7RDM7haZLrHp9CFMxRFlXRJ4YQecBgu8UCHqTO16rFxzzmG9ebE87QwvDFQ/DCeZ0DPWU9fJ1ZvytZrrKyX+cypWMRfWG85sTmPi0C3flvX1nb8rXW3XNszU4V9Ajdgi32Dx8Ava61T//d3782Yjq+Z6ZgzoGdolSrRPs0Qb2YeE+H4mJlcRqRVLzOjN1xxodlMPY8u9mdOOWUEgYcwNkU/Ws2SUDOCG76mdIctngHfK9Ex06JO5W7GtwxNcC/lPhzTJwYF9CuybJlW9RiNPH9GhZo/Y0AD85jBvAjaspb4uznMEcIZkeLxGvzXTB+OrinJ4WnRq9HYmrYmO68ymF77vHrMWrzHeye+WI8Zza3H9o71w8A5DehFgi8Nr8v9mMMPmQhW5SSsndGP+ILmX7t0HJk8zHRSwxcUrfoc8lCOKRkDi9hnCJzlIoqGtW/RCDZbv9axtRu/gj+Zqaz9Pvdn/JLWvsyJBD7A2VJfT3qhVcZD/dC3nK7sqxwmYdbEwGkoO8ajzPTzfoYrnRPWShmEtDMt/zwz9Ms8usLMnA2ti0t/pqyvz+Gt1jlatgX9n84BeOJKL+VAX2Y6+D4dWi/d55f2vKUBnZ4O3UWirzWgz8wU9oTv9gznSboa51hrz5o3x/EB1uuUjdKzWP/WnoAbZ592Ouhc46xZyhZli0mOCV+s06lvSWaDy/EuZWR1lrYHfW/iy3RoKeNMclD4BKus+Zmt69prcdJB/3PK0eJNBUThYehvM6Cbn+koOjFrk7GuPWO39/zNgH57c3LrPdoM6Lc+Q1v/zqbAZkA/m3Sv7otFw2KaMeYZQjFdSwN63uzL+tWvjmjbgH+JAgzoOV5kQKewy9BVJPj0kC9lcGnrCHNKB4hkJ4ynjCTQzegAAk6GaMoHn1LZUXBMgb+UVVoC4vSyvvYUFr2gNTZZHSi4tNPDWz+m4V9fXYxJhL2U9hTc1Q8m/BaZThguMsxzCHUEJAqWN2/e7BTyyzqC1x779vyNAo+lQEIcZY6zp/0yDegUhgzoRQzYz/MzlQkUP51lHHsy2NgfRSEUoZ1zi5YSYtbnrV/2GQzJSGZ/FZGuP9eONqjOeXigThka6TND0jLyLMWwPqc4LwVbBjvfyRhDSU9hROECyzMOeR9l6O///u/vMAk2hbf7onQPzTvMm6lmM6DDRH8vhTblNuVW87XxGo/dSdv9SwpUPmBGLGZAt08y0lCEzpSeS8WvMxj/obVu7RO8D35EhOnnPve5XUsJWT1kZ/V0HCkdszPbu611F0wSGWSf2Qv4p2n8uvSsFg1Zaz/mmFibARxGlFLYvizTDR4NJmfQsVcp2XNUIE/Es5AzZlahmfKeESCDs+dNBfTS4TJDv3nAV8GsIq+r1Yh+RbGWeWgN/WBUDj7aovxyKpoplvWjbBr+XlQoXhf/9Xu/93u/GJM1VeTqmn6cuqdyR9aSPuCbrUdtGVTii/Wjvpi3WRP71Hu2/x+mwOQ10Dxjawb0ItCnAd35OdOIT+eQ5X4s/W7y0DITTphBbi9bj3Y6ANk7lSTQKsWmJBucgXkZk2a2i0vN+dJBsohl+5Z8hzdzMXTNesyzlARa5Zj0O7/zO7+Ujca4J9/m+fEyGetL8c6xJqM5A5958Lt2WQN5RsrbU94BB81xc2cfwaycOjMIo90pA/rMHpEBM2eJzhfGr1n+ojOjuSHXmUvzqA/hsfbSH/M45VXz5XzQ5gBQuYLmznfw1mUWyWkBvWFz5SRyCrl0n1/a86YB3RqZxu/HGNBnTfCJGdYXPYG15Hn48VK2lykqfFuWC8iwbE7jf959992d/iZe6hqy0dJBMsNxTh34L3t36fgWPuIPnNnWYzoXe44s5Vn25DHHpLnG8HydsZxECma4hkPLsbVduZx4EzTIgK5PcAOvhj+ZfO7aDD0vbV9t4/k5BTYD+rYSHkuBzYD+WIpt998NBTYD+t1M1VvvaCkbCZ0iGFIKEhoJrSLQ33nnnZ2xYDOgv/XpuskOZEDXTgM64w2FYul/lwZ0gls1iimhCXWMQhQsvkMA187UmoS7UhsSeKzJBJZSp1YTOEM0pTRhqfpXzyHYlN5VS8FAIVZbzdMUHjNqK2MXgZYQmoKHwFiNK0JiURtaNK9eqZaigpBEWUYxnbL6OcZ9kwt069TNU2AaqmcEOgNJysoM6DCl8gRzYNOIDEMYFN57773dlZKRocrP00hTlFEZLUr56d6Z+pnS2pkoYsE+TUHIUWhZL/nSBA/3SjefoZsik9K3dIT6PCOZjJVSh8K8CE309DP8LeKSMpRijlJb+rYZzWWcRS9oM6A/1jhVTULtvgh0yixzvBnQL716XvfzpgG9MjGlcJ8G9KIci4BeGtBLe6rNuMKRhXKZEpXiWGvvMHxlBJtGmgw0+uS+aXSJ39Yy9GRAv4aCE1bWh5yWckyEBbOkxqy5nFEuvg2fwpADD903o29n6voZOZshF36gNXzBn8Urzmwh3heu62+GfvMH+zImoGV90R/vgImevTbCFp+Zo5Lx4bdK48owWi13rb+XNtu9RXpPZ4wwd0YPX2InTiMcQ0dGPm3Rq/rkvRy+OrOiO5pfw6hxibHdyzOmgdhewSdUe9YemCncq4E+DejW/tKAPvej8z2HW2vPuU4eKHtM/Iv1WkSq1v9zyinKuTU8Da8MyDkSLh0RLzEHkz5TdtEX47FvqxkfT4bvQgP8gb1nDU/ej9xUqSsYAacqXZABvfTL9mZ7FA5kQIcRjPLt0yJq7RX7amZCihfSV33KiUEfPIOMlWF/TUR1ThIZpJPnKgcy8aXIdGsKHUrLDcsy2OGX4GaZ2pZ1ry8xj0UuF9Ef1lif+j0dNDrn0DTDu7MF3dALrVxwqFrZ1+abL0GDt/2MSxjQy5piLXleDsp0Lua4KGz7orJX8Uo5djhrckzjdOM57nH5fOELX9g5AGphVXzUNeZ4OtrY8zlzlJGrjEP6rK/2Rn3OSc5Y5j4Od7Q5QvXcdDawNUe7+Jt5xpK1cm66hkPLsbVYBH3OoTkRkKGXEejPWX7sbe+f7f3HKbAZ0LcV8lgKTAM6jPzWD99/eO8H33/47v/40cOP//mfHn728d94+Nmbjz08uFZ+3nzo1x6++OFff/iTj/zmwxc//NGfy8YP7/3pz1Z+f+9tH/7JPzx85Mc/ffjVn/zjw8cePvTwmY//7sMfv3lnd22fjQL7KLAZ0Ld1sZYCeZomiM+omhR6jOgYsJm6de3zt/tePgVEeLZulgb0Un0SqJYG9CIFfIfR7K//+q93lwOZIOK7Wv9PuLFeZ6q4aq0RVvydUobSQcvYQ2lFqKOISbH0HIJNfaBYKwVa9akocfIcp2hIGe8+BqRS81GOVOdOn2caxAxf1VlFf2PWUtgR6ji+GP9Uqr381biN8B4pUNpACrllCnf7oH1R9Hn1d+dYZwSMfce49Zd/+ZcPX/7yl39Rj3FfXdqifShEYBRDTgYdCqbSyftfEeiMNNU9tpevoSSaY8uYAyMohjMeGSfFEANWuFLaYS2lprPbBf8Y5iiN4CoMMfbSNFLAczpwFTHJ0MJBgPLdmEU+UUalSFtriKF0yrB/yIBeCvfNgH6PO/h2+5wB3b6xj2YN9AzoKZCPRaAXWa11ZnM4tVcoaxk1PvvZz+5aygV8DGODPZUDodY+mHyP/ZfhRBRTSmhneEaZaxjQc0rMiVE/GYo4zxhfBpvKXVTj2/0wpxSpMIchCTbADDTJoFdmHa09XU1cGF62HG1lJaoPPQ3OGc/rb+/VB+8qSoyBYEarxjvCubWOg2XkqM5yZSy01fvNaB4Ow1j/N3fOBuuIEQJmdtZc2hFiGg+spaLwtfqXA6n7zE2pdacMd+3z6nbR4DI9WxrQ8ftLA3op3DOgO6OLYl4a0Jf7kfE2mYrcEK9hXZu7Ip2tvYlL8S74Fzg0I70zoMcrkClao5ehyr88ZZmSfpafYpyajjAwJN5Fn8OX6DezDuWUYpxFmFeXGzahB3pNp2Wyp4weaMKQ7urnMmtUXx1vkqNfDt0whmNyBmJ0y0GZkzJ8yRB/DKung6ef7V26Om3Gr1rzlkOjMUUDOAprXWiGDrNcxaXncWl4dd517ukr2mYwbG1bn5XpgY9+Zuwnh7u6n1y61rnp0uO6p+ddwoBub7RfrLmyV2VAn477zpHKWtkLrVtru6xdzhK8VGWYrNE/+qM/2ulc/vAP/3C3XksTfo2zZuqAjMd5jN8qo1WBBeY5h2EtbCnTln1XJgrrswhubXxiLT6ilO8Z7JOz5hkLn3JmRqPn/OQYcMyAHnbEf5mja/CXzznu7V1Po8BmQH8a/V7jt/ca0P/u+w/f/fvNgP4a18OLGvNmQH9R03nVwSwN6AS3aqBvBvSrkv7FPDwDejXQCSUUFiLQjxnQU1DCK0INgxfFM8VJRmQthWCKSwLdjOhKCZQBfdatKoU7pTaFSYYkQuBMS1e0ZW0Ts0xDmNIqheisLV6d9hQplB8ZtQl31e3UpvzQemeOAzyGCWnoRggjjJVWTf9nP+1bNCEsMQgQiAmzBGJKXMpcCn2C8WZAfzFb7cUOZGlAnyncrf1SDJaVYp8Bfe4PihL7igHdVc1LLQVeaUMJAkUdUbrAhmo3ajMo21uMSTMC3R71vOrczjp5RZpqlziynMRwBXbMdL/T8GKPT6UwjExxrp+lfoYXFEkpidCkaANjoyhywejSqZYK2fMzgE2lLExiOIclGdCr5XqOAT1jVAYwmF4NdP3K2YpBbUvh/mK3/LMN7JABPaPIrIF+LLVlBjL7xPlOgVoJBbjAmKKFI3ghvLQ1PpWvRTmm4HWOp9imiHVmM8YyBvuEAUUdw5NwpojGQ4ScKeD9PJ1i/F4f8CTGkWGEgQum5cBXOR344TvurYQEvLF3YYNn5liA5ylaNifHDOjVXy6ThedmoM+wGB+1rDvu+RnNYVxKbHRZRn/nFJEi+1Q9+WmsL0LfuVRU7OQt0ai0seZjpkp3LjQe2DvPpaVh8dDczcjY6VCwxFt9a10683IS0T80mca2Ij/LJPZsG/AFvuiUAT0Hi30p3HNOmYYLayhjqj0mgwVnFjjCiGNtM8RrfeJZYMdM/W3tVU7A2iCDuKxdxq3S+DpnrYeMmRmk5lrtb4fkoeW0VhM5uWjiz+QtKqVRvzNAwTz8mD1NFkLDmZIeJqGBvqNDMlwRodVBtgd8F55p0SQDfZHo0WnKdPZ6EbWMvjkfwHp73ce840vC+4IL6ucxfmjJB04eUd/LiqIPyY7oYB7J05VFK3W8ec45aDqPzvNhzdmwlGNzKkAbfaz0jrUG98P/DJA5JKBL0b7mAE6TR+FTqbLJ4mif4f0a5QNeGtxcwoBuXxUxXdmPznvrcu7Bmfq7klbxRWWtcKbaE2WSsBY+//nP79KhLyPQy+4QDzPlpHke7pOLJoboQ/KRe9v/9g6nPZjpMtbWNJmN0zDjudZ9cPXrX//6bq8XyAAfyrLQed9Zqs1xR2tPkMect7CsM9bzi0CHrc8RqDFpts+AfiiF+2ZAf2kocf54NgP6+bR7rd/cDOivdeZfwbg3A/ormOQLDXEzoF+IkK/4MecY0Ak/M4q6qFMCN+GkKElKUIJOdTlLF5ZgVR2/ogBmnV1CYanjKG0T7glVFFAujMBUJPtbipJ9BvSp2EwR5t2lM85YRXBJ2UB5NCMUKJurHUpYk/o+hXuRogTVvKPd6+cET7SjfJqpIktlKkKLsqII9GrOFd31ipfpNvQbpsApA3pKw2MG9NJJ2tOUdozw0rd/9atf3SlAYAklpD0202Xil2BAdXr933soQBipS4E6U7jbV0vHlCmIwqEirkvVfEyZ6X+zHIU+pCzSUtRQgqcMnymWGbgZcIp+7B4tuvrAS0bvaagu8pyiE73KZpGyOOUyhWc10LUZvmDKZkC/4U21dW1HgWUK9yLQH2NAxwsUlaV19tqT7Rt4wDigtY/+6q/+aqfMzSmOwWBGoMMbuJDRwd5kHCpamHFkRixmHPJse7p6v9pjuDKNWt5VKlJ7eJZ60M8U6uhDGZxCOAO673s/wxJ+Bd9CYYzHcsGLItnRZZZ8ykieE+NMSQ1fitKHu9NBMqU2voysUlpS/CKDU9Gi0bJ00PpTVLhnro0QnbwfOkejou3wcvDS+6ItWk7HJPzldACYkbIzcu6YY1V8ZJk+clgyB5UWyMBFkY8WGdDLdIR2pddnINgM6JcDxHMM6Mci0DMCwwXrhRyUoccaTI5xxluXlZMo2jDjSfsKr6KPE+uc3ZViYTiqtJO1VWrn5KJkomPy0JKaM5V45RkyvOXQx/iqT5N/KbW3MaLDdBScjkMwMefjWeLCPijdNH6NrAibM3D5XnXP8X+lwo9G4awxz5I9M6uAOYi/tP/Mw8SX5LZjadT3GdDxjDAcP5ozUBnLKgOGhuGL/leawjuNPUd0/fes+NBj+DIxNmzJ4anMITBsZg5Cg2lAR4+clPTL93sGntlcc2Its1pYVBapfWWYLrdDX86TLmFAzznEHNorznC6Aq01RF9QBpUM0c5yPFIOFdbhLAdXVDvssZ4415alyjpojVUapT1vfSbvHXMw9t5ZFsD55bnJHTmN5ABI3nNZ961FeyTnGZhhTXKK/trXvraT7WbGjuq7a9F8ZjOsfERy2cSlMvB4PllM/zq3n3MVbgb056T2y3nXZkB/OXP5XCPZUrg/F6W39zw7BTYD+rOT/G5fuBnQ73bqbqbj5xrQM9hQHlCaJLgR8FJ4UBxQhhTtReiZHvaUtBl0KjGQINQztNXkSjlAkEw5SkjUhyIiZiTSJDJBcxq18qInhFHGzPSMCWlaSpkpgM1+YUQIcynce4ZxMRqmlKdcn57b6EAYdFH0VBtZS1GXAX3Wdd3S5d3Mltk6sqDAIQP6rIFOEXLMgD4jye0JeGJfuSg3ZipbSlZ7RZsRBh7Y4yk/tHPPUcRS9lL02ldzv1MmpSByplIgZnjPyLVPoTkjLOCYKKsiNT2/OoKexcBlTNpZc1O/jA19/DzLOegLjNE/2FW0qHuLCqOsR4dpbJu1L2EbZXGpaDcD+rZ974kC04BeSk5735l/LIV7EaLt2yKftc7fUmV7fvW3td7Bcce+oqAuylObgQNW2cMZqhm0GCFK/41fmNGg1cvFC5WyOAfAYwb0DLHaWWsc7zIjV2FGGWzwX3AuvJwR1WhmXHgWY4RXZRzSD0rnIrVndGc8Wfxa2Tv0yZiLYkSHmYWjmuQph/WTEd170L3obHM0s4nMFMuU2j0z4/M+mi3xeUaFwl9zmRMTZX4pXbXRIMeHzjNnS8ZObbhaJoElf9nvpc73HmtBa87Qy1gyanietViGppnOG33wgjlsbgb0y6HWWgO6OXNuisw8VgPdPFZKpj0W/2LtZ5iyrv0/Zx7zHf+iLRLa+mmt11cG9PrRnigd/HSem7WAYdw+eWgfLwPfkoX8nCFJWzpyTgHwpQxA9sE03nmuMRnf0qkP1sSHkAtniYhq0DP64WvmGMhRld6BsWgTnSZ/Z6yViOjd0TbMrYTYzFrC+ce+179jaZuXNJsRr7Bh8m1hu9YzyYEua8m4G3vG1bKRlRYedhnboU/PQIecLnJiij5wxjPIx+igLfU3Q7o1O6NvwyrOUubQeGQzNPccrZyNzjvvKXPTc6e5vhwCPN+TLmFAt47K/KDFw9CpaOGEfdX6Mrcu56x1laHaiGfkcvKP9WLuk420OZLgAXJEK7tDzoBl3GhfaOMZvMsZlxNepaTmGnWP76BPa816Mx7rC8bBo+Qirfus4a985Ss7nCiDYU6CtXgJ+FtZq85cz7a+Z+bDuQcqT1O0/POtkocdX+hsyKmKbsgcwlL9LfuIM2SLQH/Ombntd20G9Nuen1vs3TSgk42++cP3H772d997+M5WA/0Wp2vr02MosBnQH0Ot133vZkB/3fN/idGfY0CnOMkbupp1hBtKSoL6jNJm3Km+N0XJVHqkmK2WJoGJEKSdaeAJENObudqjpUD0eyn0ZuTXMQM6ZWYGver2FpVOySzylQGdMoZgpQ/aUihrCZeU0S4CWwYz49H/0tAz2BWFBd8pKKo/RiCehjgGPooKgizFRYaxtdGil1gT2zM2CjyGApcwWTINegAAIABJREFUoHeWwRVRL6VAhU+lkKTEtlcz8lAildpQW2RhWAFH7FnfoXy1ryhPXRN7CBSlY9YWCQVTKEqPGbn8z/6laK72OkNSBnRtdZerQTkdeWZkFsVRilhYqi/RlkKqGqDuqx6g+/WzCDIKook1cGsa0IsC0a6tb7iMZAq/qlm4pXB/zG7Z7n0MBZYR6Nb6WgP65AVm1JYzt/rh9m6R2FrPzyHOd3I40U6jsn29jF6qJnHOO9XjxiOVDaMsO8cM6Pptv89a43BM/1JCZ0AvZXAR6H7PqIWXyICu/xn3GM9dGZFhY1H6MBXP1riNxVgnXk7DPvxiGPIMPE8GHG2GPX11lTIWT+WZcLlUqZNGnpdRANYVAX8qQrS0yvDK80rFXZr0HBmMGy2dB2F2vOesG+xMmYaLmTlgn4Gr9WHspcs1xrKiWB9ot8+Abn1kTNduBvTHoMTj7r20Ad26yFBpjZW9gkGIgSgDuhZ2lZrX+pwZDjLcWCPW+uRfZpYEa6oITyPPQJozcUYY+30pDx2KbC7LRo4eGdDtvVInZ0Cf6ZzJKUW/6ksp2O25DEL6Yx9n5DOWGUXt+Rm7pjOgMTKcJXPZq2hTOYuiyrXGPktEzKwV1Vcne/m5WtCwR7/KwoHey9IZrawlHXPAQnt9hr85NU7ng2TG0tfPUhTmXr9hjHNn8m1rDOgwtBIbMM27wl90WhrQZwS6/836z7NE2tKAju6w3ZXDQWXVHrfzXt/d5xrQ5z71jOk0TJ+SXsU8239lsSIvlREP1rRuUb6MEr4DQyr1Yt2XsUabXOC75A9r1Pp02UPJXGW4yBg+Z9cezYDueTldOANhW+PzPHyWjDjwUh/JT9aXtTYN6O5jQP/yl7+8O9tnFrFKWmjhMQN0gRtzT9szM9tGGTRyDpmOz8+5WvdFoFfOazOgP+dM3Ne7NgP6fc3XLfR2M6DfwixsfbgKBTYD+lXI+iIfuhnQX+S0PuugzjWgz6gqypIiqglXDOgEHy1DD8Up5Yv7ZgR6kZiUHQT40jRrqyVeWq2pvKaYSYhLWfQUAzqlUYIV4ar00Vr9zwiXMoSyeJ8BfSqWZwQ64Uw/KUqKbmUEdBlHSlztrLlK2Jw0etaFsb1so8BKClzCgJ5TjH1cpCCFCsUKRZ96lVp7gqK0dLxlovB9/ZilEmZ6UfuxCHH7eCpYM6DjvZyplFMprIpAn9EVS7L4H9yg+KkG+zSgp2DlmEPRWgRSyqIcjvYZ0BOQvdPY9R1WwhHYRJlGiVuUIyxDE/hM8UWZy5GnCPSZAnVtVovNgL5yI2y3XZwCT6mBPmvLOsur62pvdK7aAxS1GacpnVNAc06ZZV8YJ0qDag/aV2WZsa8yOtvXs/53abmLOC0y297e9ymaK4c87TSgw4H4nmlAhy/GNqNC1xjQORQtDegZ6uEZg1PKd3TL8KP1/KLd8W2zdrq+FF1dCwv97Hv4KDwPGlOImx98pL+XXhj/py8u4z70MdelstbiNYvgcp7MrB9lC4jPrOa5uc3YZo7WGND3nQsp6Bkplgb0QxHoSwO6tVEE+pbC/bKwcg0D+pRDZkmF5rH0685s+9Raty5ndPRMewxP5vxnVKqcVUYhY5kR6BmtM6YfciiehuF4i1mKYRqBlwb0HIPsuWlA1yd8Cd4sA3pp6O1zRj5yE15kfsiGnA7UNiYjTTzOadD3l3ybfV7aepjCwJYDYg7ScBpdy3Axo8P9jK7hJRyceD/3NjpO5+/Gqb/G6+pvOX/rO/yqrr25m2dSkfbRKAN6kfJLbGndFoE+DejxtrCn/x8yoDsLTxnQrWEp3MnuZSoxntJmo9sWgX4aly5hQLcerC9nRHurEjR4A+u3CPKyy3DWzTlfL8vAlyOcOc3xFe/T+rFeGb/DDWuyAAUYl6G30lmHKFAEuv55Zwb0nDxay55nz1ZWxtrVH+trGtDtKfdxApkG9MovwCsykLZSEu3HqTta/jx5Jfu0kn7HnPVOz/rj79hSuD+eZts3Hn5R8sNZCB/so4IPctrSOtvwFPb3MT56o+nLp8BmQH/5c/yiR3jIC9igMVwUx4QBbdFNpVgChnn8Y076HFPwvmhivuLBbQb0Vzz5jxj6MbxhoEqAISyVzpLAQ1hept3yWgqUqRClFCqKgFIgA7qIC4qUoqPcNxWZ1ZQk8FA0TkNP0VwZt2eqsBmBTqijLCrV5rxvkigBsojuFCzGOQ3oBDAKrtK46nN90U6mFNMqWm1GoJeKHh2LzKCwLWKU0oxgm8KUwnamT0PvopemELfh+yMW/HbrVSmwxJOMvNYyr/+MVX4uemWZwp2iYn5KEUjpQWlHgUdZQonHSPXuu+/uWnuwdLxaipwUj9X+LL3g5z//+QcXXOHEAmO81/6an2UE+qylaUwzaugQYeFGRjjtMgI9DNTOlMToE17CoiJlYXIRU/qA5mXI8Gz0Ko09HKJIopxy5awDZ3ynTBja6QzEYLTmsxnQ11Bpu+dSFJj4si8CHe8xa6BXliEjL7mIAnc668XnkKnwKLMeKFzIMcWeKlKPMdcnZXLY0V5TN7TaodUNLXX80oDeec8oC6dc9q3P0lAzDejhSAZn/EF7vCxApXCnNC+FO56CgRhephR2fync8SxFoO8zoJeWneIafaItmuLpYLR2ZriAY9NBB/4wmDsH4Prk27wz3KM0R2t0d3aUIh4eGq8+1J99awy90DtDolb/0CNDZQb4lPIZ6f0+8Xga4fW3Uh7aZQr3QzwZzJ31rFsvx1K4bwb0S6HHB5+zT/6ZEZDVy7b3OXKUucC6Z/DFd5TC3dzCjvZ58lBlmKx5Z3x1w60Zz5CC3TP8PSyyRvEuOW2ENVrrktPgO++8s5MPKjllXU29j/24NKDXFxh5SB6KSv2/0jPJRcsU7pTyRaCX6WGZwt1+yMiHh1pGoJcJBy6VBl5b/WOpmfU5Zz90qyxGWcDm7MJQY6cHQXf9wz+haxHTDHHmrGh1PFVR8uYZ//UHf/AHOxzHo84I97m/0bkMFObUPJZK23NyoOA01Di1ng8jXXB4Ru/n6FgEuvEYizF53xoDeumoczA4ZkAvhbtWP2YGlWUK92qgc9CEw2HwrDu9GdBPY800oFvbnZtac1b5mGSGePyJBdZDZR/Mx8yKssyEYw+5zDEcmM66MxLbeQqTOPbog7m0PmGe+3L00P8M6PiusKbMGUsKhCfwMd5FH3IiyYDe+GYEOlzs3gzo1p2ftTMCnSPBjEAvAEKr79PBsIwvWjhgTDkA2KPtV1hTyZ6ljHi90+nnT94M6Nem8Mt4/vI8L5MWvtW5lvOvvVRA0jSgT0fUffzrpmd8Gevk2Cg2A/rLn+MXPcI1BvTqwmRAj1kAigHijCDagO9FL5m9g9sM6K9vzs8Z8T4lSniRMkdLmUOx6JoG9FKc9x1MG0XJVDblhU84mZHk04BOgEw5qrV+U/YQbmZ69FlPeOkNTElBQCpCyDP0RzsFz4mz+p5yJI9ozCShSVvdSkIk7GW4Y8Qzrlmvb6anRwdREy4RFNW79IwMh4Q/yq8iZinX0DnlvmczAOiH1r3V6crAtcaAd8662L6zUeAcCuwzoBPgKBiXBvSUHxnQKeCKapw8i71bVAUlUTXD7SuOKJTJWliUkpTCdKZYhj3VSdbOCPRSAZYWdb67On8ph8oOwfgzDeiHFJrogT/zjupFpminiDa2ouqNragp74VzOdrAgGUtzeaH409KTs+cylfKoFnqIRqgp3tT3mtLVRzmrZn/zYC+hkrbPZeiwMwiYf/ZPznIOfcpcq1/PAN84Rxj7xWxTS6yV63bnsVwnkwFJzJwOrN9z1nrLC7VuPPa/p+GpAyoFBC+w/DiYoiAS0X+6VeGEphYJJRn4oEqF6EfPjOaNGO9v1WnVFuq4aLFMhxpi3hlHEeboreLOoEb8Mi9sDOeZda29V5K/RT8U3Hd2FJO4/vgsxavEn5VYiMHwIxpnCvN33RoKIV65TQ8qyxGs8avdxtPPNI0AmQ4R2uYGp0nvf2M5nhaDgPaMoXg0ea84QthclHB1hr+1TO0GdByaDq03jNEdNaVHtv7D6Vwt9ZmCndrjANqTgZbDfTz0WXJr0x8qaRSmRGsw6KJy4pV5HT70V6aRhnrojIBWjxQtcD1upIEWnxAWMTIXIkE7TSgwp0ZgW6ttm6nPNTZbK3OjA9hZlRb0mD5e7KQNeqyh5ND4l2qq4xmOSnOCE59KeMYGlYn3J7SfzhpH9uDyX3apcOBcRexr185Pi7lwFLXM/B5DpwJv5wJYYaxNOdoPLGGHMpBwhzr1+Qnp5OE/WjM1br3ngzo+KwyS2jhVfJcDkxoWWmPzqVSY7f3M6J5h3um3Ddl+M45zysVt/c5I6ybnLh9Z5Y4mincPX8G46BR5X2s3RyarGXGVrI5fA/TcvQ+f1e+zG+i+cxUUCYT8+CaBvQcE9B1nwE9Ci2/N+vam+t5Ps6ScvYdzLDGnUGz1IP563yx7mf5PLLE3C94ijLnzXJ59kP8y1Lv4hnhpfU69UrWWWsbfVpr1qdPWVu09rEx4O/cV3CDPVMJPng1+2FtlxXN83MgtDfQwFhy6kODMujEI1TG4jlX6GZAf05q3++72pdlgXEuWesZ0CfGO//is+0h+8k+zyE2x9F5zm12pPtdG2t7vhnQ11Jqu+8mKXCOAT3lacoRh/1mQL/J6X22Tm0G9Gcj9V2/KKXs0qCMWZqRWdOATihJWMZwpbzwHQdwUUgEwoxfFAn+N5Wv1YVjCMPkzegC91fniTBWtIE2I752egN7/1SoU9gUUaA9FoE+owtKE5ZhjXDlPXC2lPNa/U8Y0yZsEbwIaqUeo5gu1Wh13Itch9MMZ+5xYVwz5Lk3Ibe0eKUAnQb0yeTe9WLcOn/3FFjusWUEeqnKKSkyoMME+6F1T6kxFYRF4PmOfUdpCxsobe21DFX2JyyhLNVS7pVi0v4srbnWHi8q3Purge5v891wr5SnWu+lHKVozYCewnxO3sRVyvYcgCjEZipjSifP0mdteEnhDTMYtnPMmQZ0QvI0JlGEhSnwshSgnm8MKbbLyEHxBddSRmvzQIfva9MUbgb0u9+ydzWAGelrT5edoojG6n/bkwwzMMD+pqh11k4DepHg04BuTxdx6fydmXBm2m78tX1S6sPqdNvDME90KMcejjrV9qxe+IzSDJPwABn/jcXzp0HYJBX55eei5LVFbBcJWAS7Fl6V4QJP5d5ZL73oR++Dp2jhQjf8GNzy8YwM45OHM/6cDGBe0bVaGFIGHc+BgxnQ8YjhOMyrlrnxmLf4PRg3jd4zlbHvwFPP1qeZYnk6NMDCeCyt5xVlps8zGiejVilfWzP6kcEDXdHSs5q/aUCvRvEyewA6ei6sNsZKERWBV3aEnCwy3B4yoDv7thTuT4Ovpb5l7s0ikq0XuDIN6ObRuimbQ1GO1m81vM2j57VOrHdzWdkG91Fkt0f8P+dcWDDLvvhO68CIZ9r2DML2tX71sQfmeZ9xaD5nSb19MlKOSFrvIPNVVziHGTzRjG6356YBvQxEMMZ3Zk13698+Lr15xmdtTi6ejbZohd/T6kcG4WozN55Zmxnt7FOY4zkZh2FcadztVedJhjhRusaI99I3Yw8rteauDzwwX/hU74KT1VlGhzmPRYNrYWGlP+z9DKza1gha6XcZRfx9aUDXj/jN8ApvB8sykmh7X1kK9C1ecRpXzBVcCecrYwHPM6Cjj74ls3M0yBjrvd6/fX6ZAuZo4svky/cZ0HNOsH4mvsxzxfeSHay7Mm1pM053ltLnFIVaevcylk6dTQ6/6T+K+LaGSuHujCu7Q3ur7FZaa6t+aqc85BlF01v/8Ks66/a0/xcRnrO0jDHWZQ4ivp8RUAsryHyy/tnjOcQZeyUacuSeJbpmORp7OIO9Fl+R3IYW0TGj/HOt782A/lyUvu/3TJ43vUsO+faE/dF+6qytfF2ZkLSdIfaavTj38X1TaOv9KQpsBvRTFNr+f9MUiNGYHvkpTjC7M9USYCslHOCbjEiCXMzCUhlz00TYOvdkCmwG9CeT8FU8IG9F7azBBodgDYaL0SuP5YSpUgLDHcJyUY6YuGpWEmooMgh5BCr/m8oEBmjKJdGi3sfTXzpmLUGd0EQ4JNhMpc30nqTMmBiXQt07izwn4FF4pmjYN7EzAj3lJgM9ASujNcFSn/MU93MpY7Vl/9Ci5UwbOA3/+lz9rxRsjOfuh9sZ9xgUZ4p4P1fPGM2nwvhVLNZtkDdJgamELvIv/iUBLsa8CHF7J+O2fcYQk3e/tZ1xmKLVPs5QkRJay6A+I7h8zx6yPwmLDAwERG2RYO1de7qIHO+nKC1adSpYikCHJwxbRWLqz7EI9LAGHezZmUmiqActXCxjB2VxEe6eD1tnBHp9h4n6WGSQ58yIRrQuYk2fpzKZIQAWzgh0Y58R6J61pXC/ya326jq1L6PFjNK2njOaW+tF1ZF3Zk3W5KRqds8I9Gk88L4iLvE47aPa0pP6fo58FN3xBfBHPzikuBhfPC8+iXKqCHTtzNbTODJsLCOqkw0tgqlQx69kBMY72P/wTot/y+kPvuhHhuzwA23gHDyt1jjc1HfYoB8Z0I1zZqrwjKLJ3FeUqdb/YC9chdMZpbWMeJT2sMy4qwnuO+ieYhv+zzSxfi7LEB6qFP0p98PuUl+TmfGEFOLJzn5PKajvS36y8cDAmWIZPc2NMw2/h89t/pYp3NuoGQ/6vewG1W/PAeNYBHoOZDlpHKqB3pn56kDiCQNeGowzaoUx1aB2hlqz1nUOH/YIAwvjSvhifs1D/L3z397JWbhUx57nHtiR8bgMPdaqdZZxS5sTiTVnr86SLTPdtvXkU5aNDK9lntEPZ7/nHcqas5ST4tOqVTwdYSrDMMtPVdogBxw4ac1GA9+ZKZat/aJJ9b8yP1r7N6wm/8CjN2/e7FpYnrFt6UQ8U8SjAbqXutl8uXJKrr68PsY7lsFI36vvPQ3o832eP0tXkGlzmvDMxqaNdvAO/zkdh6YcW+S89Wb/5xBp3ZyKQA+/0DInMnPnXTkcmPtKHDnbcmwlc/t96SBfNgQ0TL5HU2sX76gEkPnJ0Xwt//iErXsXX538CyzIAawsDRm84U3ZKbTOwLLAmMOpg5jyiXWRQ682fY41Al/KGtG+6gy0lisBgXew7jno5sSfw79+tFcqY5Cjx3QcsUZnuTzjCYcmnqBBBvTWVE6O1qj9kQNSTjc5S6NZjmpoMDPHwJYcp70b7ZzrrqLryx5j7ef0PLMZWs8cfHJigu1h8DSg+85zfjYD+nNS+37fNXlee6WSH86nsrl0BsMUGJ8+t1JV6VmTV2DIZju63zXx2J5vBvTHUmy7/6YokJdidZlShGhLs5c3fQb06u9NI01poQBgxqEYk5sa8NaZq1BgM6Bfhawv7qEEuiKWqrmXkDIFM3g0jTQZu1IwluYcJhEAE3o8O69r/6teHWGbciBhHGEZiz772c/u2ryBPQvzl6JEOxVL+pHxXhvj6L2lRiut2bHsHlMRU5qwDNYzek1f9Fv/iqIiPOrnjEjzLn8vikifS9+XwhqzQlEyFdf6kXPCrD3nZ8wu4Q3Ou2dGcby4hbkN6G4oMPdV/AolL8zAs7jsR/uGkqM0qAlw1nWKt6mk7Gf7yF7D9/juNKjYC+0rfA4lUGlFM4pnBCpKSAvr6mOp0otMCk88z3jCSC3lc5FW+yKB5qRl8IKNYQPFVPX/tPAqo7aWAscFE1ISFak46xtSvqbQhlPToSkeMoNP0UwU2/peBJp+zRros9bhrKV6bCFuEeh3s03vsqNL55zSbBaZ6Gwv9XlRxfY1XqN02c7zmdIz5X7PLmsFo4nvVWLFXs0QU3rejNPum2UZOsMpqDMsMC5UnzuDsD7NNNHT0JNBA854zzLyYxrQp5HO+OCLMeKHplNkjkZ4OTg6I8GKHC/6Eb+ElnBoGtDhEAV7RqEWkv7VDzTFj2To0WbwQicYPVPee0+4RFbJkDQNkX6GxTNSbyoF/S8DgXdNw0L8X0bnaUA3zjBYn2bmjZyqivCf6bGNu4xD+lGpoKJCp1PG0jiZEaHnxjd7Xz+jX8rK0vtHI9hfhJ+1MaPjcsjMaHuXG/0tdXruqSJ/MzDnrJH8MI3pnemMOIw1zs4y6OSc5x7zmRzFkO5Z1lARoqUg1uJtwiJrvhT9nFBginPbZW+VnhWP5Qx3wRt8QGvIeKbBrr2ZXDQNXNPI1VSEjzM6zc8zlXnrE7agGxx06efcm5Xb8Hd09b8chSvdZQ+jWRlBGLJ8wgT8DiN0mRdmuvzlfpsp7yd++Hkah5ujsgWYY7wmXhW25dhZ1qAcl2ZULRrgaxmfzbExooW5hvXTWOF94S7Mgz05JGVQ9P94t7IfNQbjOlYDfcqEsKWzr8jCdIFhWan04zm15icDo3EW9VsZiwySMCoHVjK7d8yI+re0pW/qtUvZKAzHvySDhAdlMLB+2nPWTg549ofLHOYIgWcoY4MzbupJ3DMd08hGZbHy9zI5MDLbs8kezrHWYlle4gfKbGpc1ugsLWBt5vwXD7ZPHrK20ktbU1N2aU+3H9Ot6F+Oc2jo+fZmDmnxUe733cm/2EPtRz/PKP10PFp9R/v4nJndJmfJ+vqci2wzoD8nte/3XfZEZ3wlW9JBlsGmdu6dzp9kCOdsmVKcIfETW6bL+10ba3u+GdDXUmq77yYpgDmeKWem8haTkAJaC9gwOglspYJzyGOQYvqL6MKsLFNd3SQRtk49mQKbAf3JJHwVD8BwwZUMXdMzumiFajzO6KUpmGHGKPEIIaUkJ4wR1maqYdiTEpVgNiNLMWfS8pX2lJKHIJOxZwo9s9a4d04BP+M/IRCOUhBkKDs2odPLctZLXTofpWTWUrLw2M6haSpHPC9lqz4YW3X+4HAK0WqBUlDDdJ8iE1K2prQh6FIgGT/lU4L0LNfxKhbtNsibosBUEqUMKlKTIFcWiqKoWvvVf6UgsuZd8TKEuAS66szaH/bLrO2F1ymrBaKUOpNSaRrQ7RF9ythm78IWClPPqBY45Wz7KiPyNEjNiPp9iszlxKBNERdFBk0lF3rN+pkMcKKB9N+7ciJAlxRusFCfwwN8X0b0mV7Uuz07px/jnemQ9Ue2j5SgszY7jFrz2Qzoa6i03XMuBZYRotZyWSCs5TJD2NsZt61Jn4y79nGGKsZcclEGAu00HvgOpxznLPzJcOW99l39sXdy3NHiAfA70qTCKM8o5aezup/xTXNMYZm9PaPHGsOhKNGiJlNGp/DWr5m9DO+W81GRoUW6o1G1DnOuzgCTApqh1t8yjJXVp4hW78ogNJXrng3Di65Fz+k4VJYM+IQ/mqnSzUH9MP7pcAAvk4njleIpp9GnqNMixEvNaq7NY85CRcXHa0XHHEKLQuMIoV8Zyc3VLN8zHRNOOWoWKd44MybEgxqX90yHqQwAWvSa5dpmZOla3D53P7607y3nbaYyLlo8B0ByUuUVzFlGLgpoPEwG4en4ao6tvWprF1Ft/VhjORFqvdv65PRijp3N5plxMiMQHMopJIMbmSljGMyakcw5LxeQMUvqnJrL1vF0tMlJI7zIuFP/jDUebBpTvd+99qU+Fb0PH9ARzfAf9sDXv/71XSYhrbVtTAWHTIeD6eS3xMnGqy27Wns3PmzpcAJn4sdgRA5C0yidDm2uG7jKeC59tNb8+H5OUNNIN+VM51BlN/BwrZuyiyW7ek7lRoxlH770t+lEFM4kl851Ecb03FmOIgfRzolZkmDWc9dPPGgZEMru0plyan29hv8vZaMytOBhrJEcGMxx9LZ+ZmZRvD58yLCVjJRM0H6DHdO5ZeqG/RzfBGesyU9/+tO/KDtH10Pm4AACo9KdWEPhkHaW67Nf6n/7bPJgh5zIigBPDpopo6cTmbU5HQ7gXRm6/L3zUztL7cATuKm/sHMGPeTcktNyOnJrtyC19GHkx3RN8KdsgHi45/wsDegFp6AFzCgjh304ZdfN4Pmcs/T23wVPpkNbGZ7oTSqrkGNZvDhcqHxejl6zJEwlTjo73v4otx5ckwKbAf2a1N2efXUKlOYH0Lkc5imcq+ebUkBnio7E2EzPoZm6p1pRmJPN2HL1KbyJF2wG9JuYhpvvRFEWKRyr91e0Ymm5CBcZuYq+KKpq1nLE0E+v4RSsCfMpC7XTSxKDVnSBtvqDpWQvOks76/d431RIziiglAO1pyYjgW9GtFcDKAYSJtcXglkOTQTP+VkKiaUaJYh5Vqnfq9lOsHYRuDPgT09zuF39Us+C7/C8e0+Nbfv/RoFrUWAqiYp4KpVy0TxFPmfEgTszjef8Gb9S6kzYUjpLz4IZMCVjUyUNfN+HojojcTjBaGafzGwbMKq+eEa17nxnYpVnGl9GnFnD0N/3KYkmnd1jv+eIo50e3SmgygICR4pYQ8Ol93fvI/Qy6qAT5ZoxoEHlNOoDhfCsg4p+xo2n1JeZWr6oFu2s8Xls3WwG9Gvtqu257b0oYS9Zt+2R0tu2jwn/7VN7bp6P1RquJvk0NIQZWnsiYxgHn5mWtKiqovKcx6V715eiuJztObRQQLmnVKHhVGMrnXtGnsro7Kuj3XemEcbP9mr4YszTuKMvsz5v/EapgD0zQ9FME6u/sMXl+WEG/ICdPRNNpoEJzqbEN27fz7F73heO+r6x9r8MNNPYMx0OpiEw+Te8nhH7OUvVz2o1lwI7Zy19zZC25Lv8b9YCTlHfebDPqHXMeK6/jWs6UeUMMc8SNCnyuSwLM/IzY20lhjImrMXtDV1+ToFlBPosP1VUdY4M6WSsWfSOZ3H+Vq8YH1Ea1AIXJr74buvHesvxGE7Ym91rf1SWQZujc0b8yrDYjwwnOefCnWSPpfNJfFPGplNroLXc3pyG1NZxPBWZyDot4wVD1VIWC5s9L0M4fms6gLhnOiX9R5WSAAAgAElEQVRXnqayWsZXNp9jwSBT9luWJpt7ZRqZjDcH7FmeZ9+enRhb3fNqzJqrDIrmIKwxlnmW+bt9XBrdMkmWeWM5huh3aN7iR5v/cCWD9jw3PKPnaTtDrflZ5secdkZo8YY5eFvnZWux/uMbN2PLv8zQ0oCeUYsxO91Gxq1SjGtnppL4kVKSd06bB+u11O+wYzqApRtO5zIz4sGdjMPWIDxhRNe/ZBH8lLmcOFT2nka4XKNrsrAs+ZeJLznBtT47x5MB9dE40WzKZVNmgxF4s3Qu8XDp0lvr2vZGWNIztbDJlYN28hW6P+dnXwQ6I/pmQH/OWbj9dzmLy8SA7yUncejikG9/F9TgrJ56WLw+DKB3ra1sA5yYzsa3T4Wth0+hwGZAfwr1tu++dQpgQGbKKUxPRhpM11Re6GzKE4xNBnQMhIM/QCRwpBxdMkBvfcBbB65Cgc2AfhWyvriHlg5ZSwmM6UqJlBHM/+BSXouEjZSrsz4ezKFMqu5eQs6MKJrKCIycy/3+PmvyOMh7f4Jl0UfuI7xrCZNTAFsqS6ZAtGbypsEqRUQKBL/P0hpFoWccLPVqivYUJzA3BVApFn23yNMUoxQXGdxSsE7FcunD4Lnxz1TTa8a23bNR4BoUmEqi0vhZy9XnyyAMX6pD6X9FSNjDjFWlJLe+Z4RdqeA9syjQFJhlZ/Ase78oDm2ZeLQwKOWoNqOEfZhDUPurKKOpVGmMU+m4lpZToT2jJFMSZUTTlnEDnYxhpqUuvTB6UbjnJOnnqSybhhhj9YyZYcSY/Q4/Sl+sXRqx1oxvM6CvodJ2z7kUWBokKT2r041PmVFVzl0f37G22xP2N8O5mp+iNeHMVArZZymefM9+gkcMGvEn1d/se7ChzDsZ2otWx6/MGsWeV0awpfw1DebTKLOGXu3z6QzQ36JbckD7PwO6MU+HA+PRz9LEZtgzNs8vdTr8nTIoukRz9+XQ1Pcr2WP8s5/TCJ3hZxrNZzR2tJgK8yL0Z+mdiXvWQn2e6eKN23kyedKcJOOnwn9nC4zN+SHnhMa7dHY4ZTyffOQ0IkyjwRxr2aA6AzJWGnuppXMgncbNNWtnu+fnFJhz5udZfoqxpnrWzuV4f/SHLaXfd3aKpP7Upz61y2QTdsAA6yyeRzsjiM3ZzHxgj1YWwNrKMdkaLCthuqHJv8xsFzBrrq2JKf3cul27BqZBdmn8mgZn63SWuJk8h3fFq+ljhnBjQ8v2PtpWZ16LhmFKdcOLGj3mLLJPDmy8y/Hsw5fpwLQc88RYNK2sSM4P5mg6bU/nyUlz9JiOVp0Z6GFsU3Z9zNkwHYnmOTfxca59z04ezVFjOmjMjCbW/Dwn5s8zenj5rrVr7aXdN/HFHi4bDL5lZrtA76K34Uy4YK8w4JaJQkS1OWgPoBe+IwPzdILNOFxbth77NJ1EMlKpnysxUaYK8zhxKAfg5Z7ZhzPH5nKu0bkfOyNbn+l8Mg7m+Gy86Vu00WSuR9gCm4u6zcknhyi85HQAMLacE9CnOvDhebSdmS+eY71uKdyfg8r3/w64kbxiP3Po+trXvra7YM2UBeZapsvlbAJbyqrlb/YPnFk6Xt0/pbYRHKLAZkDf1sZdUyADOrBzYcql9aQ0kiKwVG4UIdPYUprC0nAQ6KQjZUQnYM2UHXdNoK3zqyiwGdBXkenV3zQN6JRH6s5JBfbtb3/7F5HWpR2c6T6r6Y3RiunChPFgnCUoMF8pJvP2T6gsCilP59KWaQntpRGbaQf9PGtpEnrytJ/RBNea2KnUKO3arC2Yscr7S3NfjcvShaJJ6ZinEFg01hS6pwKEMJ3SrlphKU6vNd7tuRsFHkOBBLgM2TMlOSGuqDrnU4YKLWcYvEp1hfEuRUjYA6U6hhlL40N7oBSc4c9MZ5hCMkXPzCThf2FK0T9h1rUVgUujy6wZT5leOk1/zwiXQqeSGrNu4NIYg5+cUZszZWTRUSnr9hniTs39ZkA/RaHt/5ekQAb06n6KsJh1g3sXTJlKaMatP/qjP3r4wz/8wx2PMs/VeRb7e4YeMlW8hzZ5y74pm1fpjWfpiviZ9lPPSwa7JD1OPWumcNYvynaYkgK6SEl81KwTP50PjHdm3pgZ0eB4RjT3ZRgrbfFMLT/7em1cDecquTFLoe1Ljx8OLx0Xw1i813NGd+uPMYTfcx79L7pmbJtOWqfWxPb/wxQQ1VcacsZzqcRdDF7TYWJGiFI0f+ITn3j43Oc+9/Duu+/uDOjxHuaniM5ZAkIPlhHC8S1an4xk2gw9yUX4rByLZ8p473tOhfeUh0rTXqTbdNbJMQkuoE9yTBFu0dY4S5mvLaNF/Nl0crk2hhzbJ9NgaL4ycmnRYdJl33P8H+bOqHO/zxT5z7lPOwe01uk0oE8jYzWnrXnG17J2ONueQ/5+Tppc+l3WCUec0pALjKJncdHzTqePsv2hNx2LDBPKNEi7XgaAsk1NR6vprLF0SEuf4izBv1h7nSPJV/iY6RRjnRZ5vTwDr73/ppMd2hgnuTLn7IkTOT2WFXHyfjPowf6c2f8mNvtOZcWSsYx9lkDonL302jj2vM2A/pzUvt93wempe/3Wt7718Bd/8RcPX/rSl3aYU/kZOhhrGlZo6W3pW+CLdpYCrgY6qlx7v98v5V9OzzcD+suZy1c5kgSkPO8wVtXEJMjxysXcUkYDzJTHGNipgJZKLAU0QMzj/ljaq1dJ8Bc66M2A/kIn9sLDShFDkIApanhKoaedkVnV7EsJXN2z0ooRqKVx005l3yFvf8Mo3VdGsRlFWZrBGZ3ZzzP9UNFDzyXYpDjR/5QNUzkbbutPtcqqBZgg1nenUjoFxnx+TGsKsekElSf4li7vwhtie9yTKNBeEO0AUxjQcwAkxJU+jxA3I70ZtXhAu0qbWwp2e7y9AgPaDymhM4bZOxN7ZmreGTXke9Mpx/fDlBxypvLpSQQ58eWlAR1+VFs3Z5xKRswa5TPyfqk0n4LuMRx138TSZaTVmnFvBvQ1VNruuRQF8CQiQ0s3yuGPoojTH8zZZxCmVFUPk3HLVZ3g1vs0HmQczzA5+Q97te/Ah5mSfDqpLJ18Si/a/ZeixZrnxGM1jhyzq79a6viciHL2m2Mz5pmatcxAFNjwfqaEpmT3jJTzM9J79vfayrjGO40BRfgVXbqPfpNfLUI4I8NzGoistUnzOY8Z35qjc3B7zdp5jfdUHg++4FdgS/gyI9CLoi4DF3mIcYsS2vovwssczXrcnfdzzpJhcpbIwWNGk2ZMaq9l8PLs+IJSaLe3rr3HrI8pr+h3/EtZg+IDk4dyAq7usb3lf9GlZ/i+Z5VJJD7lHCe/a6zj+hvPaT6qe24M08B+6P0zS0rnzdvKJLF00ChLEd5zZl0ybxPjZ9ai51hv15jL53qmNV0JJXIQR50iRBnTpz6gDCN4FXrdMlxwBJwOedbL5D1yAJt6keZlzvFS5pnvng4TaJPeQTvn+Nrz3R7KscAeK2thepZwEI7kjFLpjPRJczzuz/COF5pBGtOhxbP6fjzMczomzTW5GdCfa4fe93vsk6n/4Fz83nvv7S7OgJx3ypIVj64VDMVwjn/RlomPU8rMmHXt/X7f1H8Zvd8M6C9jHl/tKKYSGBgS5DKgi7QAhKUB8v8YJkwDgzkApIBmQAeMGbWm4PFqifuKBr4Z0F/RZD9hqNM7F4P19a9/fRdxoS2VXukLU35Q2Hzyk5/cpSuEMwQ8TFepvmakxjFlTkoI90/FJayaCojlz8u0dM+tMIrc0ziVwjYm1j3LlMgzWnyZunWmVZxGtcm0znSlKXOnMfEJy2D76kaBi1AgxWeZFTKgUxZVHoLyqPpzKUY54kix7IIpM3WudT+jM3T0kCJnRv5MnFgObioFJ/YslSTXFhqXBvTZL/xdRh8/L6NLprL1GD32YenE3MZ/jnJsM6BfZNtsD1lJgSKIKIJgCAX0X/3VX+1q/flb0Vhl5CIL4U/IRm/evNldsl3Mtb6MFpz74ZAhZBrSMwDNVLcNZ3nfcxphp4GrceQskOG8v+tnDk3TIWeZNcj90+EgY1FGac8I0+NX9vEoz4Gr+3isY8bzOWedMYcwduVyPfu2aZhc4reHdrYtaXttup49oDv5Ise+sjTIyEX5/NWvfnWHL2UzcCbLBlO9UBm48CxkIpHo5KSZrWuuwyUZ5vwtcSgjWNlz5n6efMIaPuBa5J/8S/0PE2bEq3HqZ85E6aOWWR2mo8BSLnxu3uwYzQ6Ne8mnHnvGUuad43vufTwxxhimXmD+rwwAOacewqFrrbd7fq59UYYuDgoyiv75n//5LkKUA+AsAVc5Tvpb2OKCLa4yFSQPLGWZiSlLPmee99NJeGmsnufP1DtM+l97jU4nFe+dBsLpDFAg2XRUbG+FnY1nOtbhgaZjGnrMLBBlCOlZS/7gudbiZkB/Lkrf93sm/2CvwJccACt1xZ7k51kGs2zFZCP2o5xoc0R5W+v+vmfjPnu/GdDvc962Xv//FFgKEIxXIkIZzrVA0c8YLkxughqhDXMl0gKzRSFNeaR+TnV3UwpsxH75FNgM6C9/ji8xwqn0lXIPwwVjRHbxio7h4vHLK5riCIPFExrDVZaLak9pX8tnafxaKtuXCp+NEX0tK+P1jjMFRUYWimcXLMGzhCmcc/LwF9mAZ/nCF76wu2DKrBv8nKlzb2nmpkDs50MK1msrso7RZDOg39KKefl9oWQuOo6hiwGdkQvGiB5lAMP7whYykMhQVz+rhY6PeY2fqZBeKqeTDZfK4n10WvI5U9k+nQ/eJi69xvndxvx0CswaomSfL3/5yw9f+cpXdll0RC6WnpwCmn6Fwhm++LkABlFbW8DCzw1eGZQn7/LcTkRPXxWv6wn7HHYmBaZT2OuizNNGay/MVOn0LH/2Z3+2u+h2wxYt5xwZuMhFDFyTl8mJYTrkP61n9/HtJc8y+Y74l2UJq+XIjjmmzXV9Sxi1GdDvY32+7V4u9ZEM5YKhYAu9i59r2YXwMHAG3wJjBERpBUhVgoZ9afu8HgpsBvTXM9cvcqRL5pWSiMGcwhn4MWyJ5lI3p6gkXnMZtRi2ACLPRanbGc+nUWtTarzIZfOBQW0G9Ncxz08d5cQbyuccdLSU0qJGi74QFepSxw6zFdZ89KMf3dXlqlbWU/t0L99fMqz6vfzbPrzdMPheZnjr52MpMLMy+Ll6oqK5GNBzBlSahqIZZnD+oyj6/Oc/v7v8nBCXMvqx/XgJ9y+VPeHGEj/eJp5sBvSXsNLuZwyl8ZQuF7/yjW98Y3fBFQYv5a2kSeWUM6POKYwqcUVWeo2fZdRkNMg5JyX0KTzZZ3zvb4ei314jvbcx3x8FOArDFhedy3TQgTcuhnRlISibRZ0rOwNfGNFdpTrel3nh/ihyfo/XOhSf/4btm9egwCl8X3tOXKNv9/xMdJ2p0ulW/vIv/3LnpEM2+t//+3/vnAO1jOcZzTnpqIMu04WsotM555YMvdeem30BC+lcpmx0jH/ZxwPNvx0Kerj22I49fzOgv03q38+7l/tD8CXbkVI0jOnKctLrarMPwRl8DFwRfKldZri4HwpsPX0qBTYD+lMpuH3/rVJgCYIYKpEVmCpKaAKdlO5azBhhjZKZkfwzn/nMrgaXKAspgERaUBZRRvc5pRx5q4PfXn4xCmwG9IuR8kU/aOKNNYPZgjdaqVGVjdCKzGAod8EWBnQXJbXfZ/3yF02wMbh9BvQ1Y98weA2VtnvukQJLB0A44qKMJrxVD51Ax3guo4WL0fxzn/vc7qIo2morftAZ59B6eJt4shnQ73GX3m+fyTyMXAR9shFH4pyK4YzyVozo+BHGLXjCKYfTX2Uhpjx0v5R4fM/X8iun8ORSz3n8CLZvbBS4LgXgS+mryUFKWVXWSoYuAQ2M6GQeehY6F3JQJawELcyorVN76bqjebtPP4QTr5kmb3dG1r19w/d1dHrsXdMxwc9kILoVulyOxul5tdU9x8MwoMMbxi6GL59bNPQ+lh6Pvf8S6/ISz3hsv596/2ZAfyoFX8f3l2ubIzFZyMWQzlGH/kVGHToWulwtAzq8kUlHO0vCvCYHndexSo6PcjOgb6vgRVGA4YrARlnEowgIUhppCXsURRRClNCEORePaOk5KKj9j4F9+7wuCmwG9Nc135cYragLdUU562j/4i/+Yqec5iVtPYmuIMSJtqjeH8OXaIxp8LpEX7ZnbBTYKHB/FFhGrzCcZ9QSZaFERKncOf1RPLt4Pse/wJkZZbEpXG93HWwG9Nudm5fYM+stAxeepBIRorkY0EWh4104Fk8DeiVmGNL9b/tsFNgosFFgSYFZI5fBnK7FxcAFVzJyTQM6nKF/oXNxbWlPt3W1UWCjwJICSwOXLFz0K5XLS07SMmQJTijLH1yhd3H5HMpGtVH95VFgM6C/vDl9jhGxGbEdMaQLvpz6XPoWzjhaOlw/M6RrN93Lc8zObb5jM6Df5rxsvTqTAqUsFHXBkwgISsGhpUhiQGcgF21OAf3OO+/sDOgURf5OWSQlx/Z5XRTYDOiva74vMVpYUw1R7X/7b/9t5yH9X//rf90Z0KUUy3NRuh84gwGDNVvNv0vMwPaMjQL3TYGlkigPaEIcwzneRbplBi88S2UhKIwoi0RzEeK2VMD3sQ42A/p9zNNL6aWyEByHrTsOf9X4E81FSUT5zNBFLvrEJz6xi0B/9913d2UiGNFl5PK/7bNRYKPARoElBeBKZWg4EsMXF3wRwMAhUBQ6p2ERW3QucEawAn6GIX0zoG/raqPARoElBfalWA5fOP/hXzjoaOlaKkHDsAVbYI5rfjbn4pe/zjYD+suf42uMUPCltaPkDGedDOhaRnNlIbR0uGqhp9ud2S02fLnGzNzuMzcD+u3OzdazMyhQxIWWEvrP//zPdzX//uzP/mxnQC+F+zSgSy1GWcRwXmToGa/evnLHFNgM6Hc8eW+p6xTT/+///b9dilTtf/pP/+nhq1/96sN//s//eZcBA7OVtyLlkYugB3u2z0aBjQIbBZYUwLO4CHGiuEqH+sMf/nAXrSWiQtpTmS045OBdCHPb5z4osBnQ72OeXkovGbcoorV4FE45cIUCmpJopnDn5Meh+LOf/ewuE9e/+lf/andtDsUvZTVs49gocFkKwJUwhhMxPsUFW2S3yEEH70L+UTIP3wJXOOe4pEDdPhsFNgpsFDhGAc7FHIldsEWaZfjCWYdeRer2N2/e7HQucIWeRbDC9nldFNgM6K9rvi812vS45CT4sjSgC1SALbAmHcyW4eJS1L/P52wG9Puct63XByiQN7T2//yf//OLCPQvfelLuygMiiHRFTyfMVul/OERzXguMnQT6F7f8toM6K9vzp86YnjiAGVI1/6X//JfdhHoWgawvBWn5yImjLPO9tkosFFgo8CSAhxvXM4jiiLOf0WgS4OqDhc8YTTnCe0Slb597oMCmwH9PubppfSS8TwDOgXRj370o18ooCmfRYmKEBVlngL605/+9M7RmKzk2iJEX8pq2MaxUeCyFAhbtPgWRi0GLdhCCc2QLsOFsjMiRGELQzoDOj2Ma9O3XHZOtqdtFHiJFJDhAp6IOMe3kI/8rlXGqhTuZKJ0vPS82+d1UWAzoL+u+b7UaOlwC4iSOee99957+M53vrNrRZvTu2gFL9C50MXIcDGjzrcI9EvNxn08ZxrQZUP51g/ff3jvB99/+O7/+NHDj//5nx5+9vHfePjZm489PLhWft586NcevvjhX3/4k4/85sMXP/zR3bd+5eG9P/3Zyu/vve3DP/mHh4/8+KcPv/qTf3z42MOHHj7z8d99+OM37+yu7bNRIAqkMNIyYqlHXF1if8NY5Z0o4kI6MaBIoGM8B4Da7fO6KLAZ0F/XfF9itDnrMIq4ZLko24X1lIEL44XpIuTxWOSss302CmwU2CiwpMA8hyiG1EB///33d0ppXs8wBJYwpnPGgS1blMX9rKPNgH4/c/USeloaVC1hn4HLRQHtEtVFMS3KnMMfechVqSuG9M2A/hJWwjaGjQKXp0D6Fk/GuzBuMWpRJmbs8rNo0AxcHHWUyyvDxaZvufy8bE/cKPDSKCAgCpa48C2y6cAbLZlI6nYlrUSIzgwXL40O23iOU2AzoG8r5BwKkI9cHI1hTOXz6HRhiqAFpfMYzjkE0sdo52czoJ9D+fv9zl4D+t99/+G7f78Z0J9tVpe1Xrx4/m0ahZ+tUy/gRWpaSKmcF5EhVduPZyJBjjc0pTSBbtYRfQHDv+gQljVWX5rX1Ws1oE8F68Sd5d8vupheyMNmdBdj+pe//OWHb3/72w9f+cpXHmAPpiuGC/Pl4rFIuNs+xykw6wq58xBjujGsb38l7eNf6tXkXY7d9/ZHcRs94AGdF7Q0y/BEymVGL/iBV3FJicqI7uIQuH3W4cnEkn3YcW082QzoT1upSwxZykYbxuynL7ooYSUq1EUBLTJU9LnUy4zkeJVkIgZ1RnTXFiF6es0u5aNDPMu18eV0T7c7JgVO4clSF7NR7zC+/N//+393Nc9dP/3pT3+BNXCGvkWggqAFjjqV0pPhYtsT+2m6RgbaaHfbO/IQvuzTtdz2SN5+7+jo8CsuTn/kIgZ0JSMYtQQsKA+RPrcMF2+/57fXg3BjH98ye3uP+PKaDOhLO9E+XNlkonX7r0yi5CT8y/e+971ddgutQAW6llr8DB3MluHiMO+SDDSxZnn3PeLLHMNmQF+3t6561z4mq7pS/kfpVq2pQwLdciGeA5rnPsP3Dr3v2P/OPaiPvWs+kxFLBJcUqLyJ9CXPRGmUMVyl5iDQrVGorqXrKWBY85xLPOMUYJ3qxwQ/ijTe4l1LAe+qm+TKD3/NBvQl1oQ5Yc3aNdIUnbp/31QeW+trn3dqvxxTnPW/xz5jKvBLt6xlBCtClKeilD8u0aKcddZ8noMma2h7iiZrnhEztXYOKqVxCmtO9W0Nnbd7nkaBY0qisjNo2yvX2v+P4SfO4Veewh+tpTDvZ0w5IU4EF+FN2mVGr+puibYQ0cX7GZ5QFK3lidbsv1M8w/L/a/b/qX265hmn+rXvGYf4F38v49Bj1s3aeTx032ZAfxoFJ4bEpyQfLY3ph870Y2tt7R4/V645Z53vOzvP2ccURCIrMpxTQrukXsbbU0KTh1wM6hnRZ4ToWvqc2qvnYsg5uH2qL095ZvSYctHMZLak1ykcfNru2L79WAos8SQ9y+RXjvEtp953ar7X4MGtPGPfPpr9Z0DnmOP6h3/4h1/CGk5+1RBl4IItdC6H9C7X4hFP0XINrl7iGado6R0wuaszIJ3LobPt1Hrc/v+8FGh/hCHhSzqXqXs51LNL6QGecs7t40HWYNcl9zF84ezngi+cijnraGX2KwodHzMddM6hq++cI1Odw9ecy5+cwpBD4zaudLm1U5c719tjsO55d9bht702A3rrdGLK8udLzM2ptbAGDy7xjEvJQ5Mm+kU+6pLtQtY/+KIV+ETnwmhO5yKLKOM5vuYcXL0Epp/CjTW8zDWe8dLxZdJsS+F+CWR54jPmBozRSoDTUqamiJ4M2Skmeg2gnXrGMUZiCWTL902QeIzSai055zP3ARIj1ne/+92dF5HWPTyegZ+rdKiYL5EWx/r/GMbo1CHRsy5Bk0vM8SlGMWUzpZoroe4lpbx/rQb0KdBNYxdGYgp9lxSEHnNor2UC1u65Y8976jMm1jCEiRiFLTFdGC+OO4S7x+DqMTy8Noaspcm5/TiEuRRsE28OYc3a/q09U7b7Hk+BffxL2IF3ccGTeJrW/jRunnrrJc65U2f4MX7l0Do7d90fGi86xe8R3qQnFInuZwZ0HtAU0QS3rhxyHsO/XBpXL0GHS8zxPp5wH/+ydARcwwefWqNr/r8Z0NdQ6fA9kyfxc/hyyIi+VlGx9r5TMs/s+WOeeWjEa8+3U3snBVFGcwoiimitUlf2QxEWMAaP3xmcAf3c8VxiDGux+VwcOkd2nedXMhGeZTr/LaP319Liabtk+/ZaCpj3pQNxStSlsWu5918TD39MZmvvkHkYtnLK0YoW5aAjcAH/gnchE8GWHHTsiTX4tWZOz93/h559Lk91itfcd05M3R7cgCX0Utp4mGno2rce19Bou+f5KBC/Es6kY4ExS2edfb1ae16sXffnnHOn1tmpvftY3vrQ8+ALLMGvaH/yk5/snHU4FzNwlWIZHxO2pGs5hl/HVsMl9v9a+jyFzmt17fUl3Uo8Xviy5PXWrr/n21Gn3/QaDehLPW74sgy+nPO5nNu1GPKY/bJWHpr3Xbsfh7BgluTkrMPRGA+jZS8q+NLP7EgCF7T7+MC18sq5tLw0XU9hz9r5WeJLOIMeOevMd90jvkxaTAO6dfLNH77/8LW/+97Dd7Ya6KeB+il3TMYqga36Cwy/DgGtjaytPsOhdz4GDC/9jGMC0Brh6DGbdx9YHWLQ0Czls1ZfCCRAzzWjQm30fcB9Ll1PAcMapuoSzzjFOJ7qR33AWFHUu9DQYdIBgpaTIWs+E/aesk+e67sv2YAe1qBlAlxGLVkaXHBGWwQkzJkYdWwezt0ja5mAU2v0sQLaYzDkMeuv2qKwBn2LEGU0z2nHXiG0rBnTuQrrtXQ9RodLP2Mfxi9pMH8Po8MaeAN7wpoZHbdUKj1mzrZ7H0+BiSd+Dku0ztz4Flgy8QWfs1xz0whxqCdr9sqpc275/0PPPMXLrBUkHrN/5r3hM2GO8EY5lCDHAYeiyNX+CE8O7eWXhiHH6HpsTvEnRbzBFLxLmOLvpatOWX0t3mUzoJ/Gm2lI8HPy0RJf4Ez44udDWS4ew5+svfdcueYcLDslH619JkzB51JA4/cmz4u/F1GBZ+HwlxGY0uNcpdtjMHDNGE5h85pnrOFDJj956pnRZqa8hyfJR3gWvxdxGz1TWJ/eDdsdT6XAcg5npFE8yuRZ+lYaqBIAACAASURBVHkauU6tg0N9vIQMfyvP2MdjTbrAZ5jigi9wxgWj7QERXHgXfMx0OFk7v8/By6zh707Nx5pn7MPGKW9nPE/mQb8pE02eJefia/Esa+dnu+/nFAhf8COVZJr6lXS6SyPXoXP+Uuv+HJnnHH771Do4dzzwJdppyUccADnp0LHAFcZzfMx0ALw0Nl96/5+SXdeePad40okvyTtF6sezwBj/m/gSrzIzEZ2a47f5/5dsQDeHU0dgH4Qt6W/jX2ZAFN5/ja7l2LydWvdr1uklnnEpeWiJbTkhGAc9Ficda0mb3aP9MvfIObh6LgaeOz9r5uapdJ16wekgmd2ITARfJg3dd8+BmJsB/S0h/dysAV7KDZEBajDw5sUgTGP6FO5PKSjWbppjG+fUMwKCffcd+9+pvp+almPvazwYVHSMnvqTYAIARXBhvGzsyRz07EMgt5Ymx8ZwiWd4/qnnrKHzqWfEQFVTCAhStJXWhGDsbwl7k+E6dWCemufn+v9LNqDPCAtCyFQaEULCGniT8kM7Ge7HCiGn1tSadTnvOfW8c9bZKQx5zNrz/rCGQId5nftlGm9mVNIx5uvU+y9Fk0s855xnzO8sf+ZwAJ/hSumqE5LhTAawIr6KKD1Fs+3/T6eAuZqYQnDLmAU34IiL4FHKPYpUzOa+fb9m755aX4/Fk31n5+zH8n3X5AVm3yddoyUeEI3zgLYv8C8JKYfw5BJ0XfOMU3zIJZ6xXLX7nnlsjUxHHHTEv7hKw+ZveZZfU2G0GdBP48/kO+yHqTRtTxTlOPFlZs05hQePOfsPYcEpTDoXM9as9eU9a/qCljlI5pCtRTd9da7aA87WjDHH0rfXhzXvPjXrj3nGMWx+zHOO9X+t7NozpoFr4gueBV6jqdZ98SpbbflTq+Iy/1+uiRmYgEfBr2eIcc76m8vemHqaerN2baw5985Zr/uoconnnHrGIUzte0t8gTVoTebEp3fGapc6glPvfk5anpI71/Tl1DOWaykeKv4Pb0f2yREHjpCDKtnjd5gCr2c65sf27TI7bHvKpEBGc/hRppdqd2eQ8feychUl6hnL+Vszn4/ZO89xdh5bDU8ZT9lYyzo0Az/SCaQzmBmm9vVnTT9OyYhrV/2p+TnFq56Sr5br5tD74qthzExxn64Ftkx8Ker2HGentbS5xn0v2YBu7nIkhh9wha5FJgYyUWPHv9gvYUwG9EP4cmqNrtkvl3jGY9f6ofVzqi/79tyUO9EO/5K+vMy7MytmfzuGE4+RM9fyDOfi2SmaPHWOJ/2m03B2tvAFruBl0rfMrMbXwINrPnMzoF+TukeePb2IKJcxVAAQEErXKYrxf/7P/7n7nZLIPcBxHpZzwa9Z/G9pqM/+2ingVk805f1krAJD7RrgfvaBPPMLjwEsJoqy2QX4pHn8t//23+7SsUmd1N+1y/rFzzyMs1730g3oKYIId7AkTFFnt1pScKe/a+eBuIbJP4vwL+BLKZvDGkwX2pWGr6ijzcj7y5M98Wa51lIWYb5K/ci7HNb4W8wYw9iyVuALWFI3PQRzNVODTWO5n6XWK72e6OkiqGFPZ/M5iqKbJsoVOpfCqIiWmeUlzNn4vn8h/DH+hYKtlPeUz1LJ4mFgikxERce5Z0bfXnpaNwP6aYqaxwwJ1j5eBH+mpTA6hC+du8eUxKff/nLvWJ6xy9+nYfeUsuXlUmndyJb0KaVjtRFhS/hS1C2cYfSKL0zuXPfG7a5zKbCcqxz7yEF4EzIQXYs2jKGLKatFWLTJQMdnYIknM61sBvNZ0/vc+XyJ30OfyVNTQOd0E2+itjP5h+MfvoUM5OfSMGs3fvDtr47SjDPwwpX/9b/+106fK5tUxi563Uo15fh3SLf79kd0Gz2Y+DJ5RDgzeZd7iZR+Tqou6VU2CxhTZjP44gpftLBnRpM+Z5/Pfdc0oNuLyqBVCo189+bNm4ff+q3fevjt3/7tX2QGoke6h3WTQ3FOxTCFPPSjH/3ol/BFMM/MhDEN6NsZsX5lpWdZ6irXP+F13Dnxxc9F7GtlNCP7xL9UbkO7DAa5N2ptBvRnmrHp/eXn0uhpgZ2LAQuzlZeilhfMrH++9DbdwPCDEzhpMr08Y1ADxWi5L/r8mZbFTb9mpoDJIBjNAF9Gc4wWIxeg1E5lUkJdNL/VAb8kA3qHfZhTmp+ityihCXZFnk8HnYR47XSEmPPn503B+vOVPLFm0g59EuqmsWsfQ3are+Ka/VquoVl/CB2ncxM8KYqrNLMUSLAm72ktZm1J62uO4TU9eyovnKllqkhJFKbAEkJrmXOKdKQs8pnODhvvsn8FRZf2RIroqSTa5zy5YfK/0HM6ecAT9Ip3gS1F2sIWOJJQR9Cbkf5LnvGpe34zoH+Qgst1CzNKR0g+wqswaGlhCyU0nHFPZa/gy9JxczrrbHvjl/eG3yafGK1Kpzf//9Q1/1K+PzE3hVE83+Q74MvMPsTJmGykJSslO2k3fuX6q6PI6LIv0LFQOjOe+zkHQBhT1FZGrfiVZW3Y6/f6Pt9wzCk2I/rG9/3L3C7lx2U0cnwLPiWehVELzwJLcv7LcefeU6Le46pfRkbT4xb8VABUupaip/Et7Yd9eoJ7pMNz9Hmp2/LOjIOzlMFz9OXW37HkV6Z+KrkGzfArZbsoew79yswyWtDCPQRHvbQIdLxIuIGHwbcUcY5/SfeCj+neskrNgMF4TX/b5KHTu/eY/LjR74P0q4TadDhFp9Ldx8NkJ9K6OPAUpV5G0UrpnZ6lt3vHZkB/JvqnBO0QKypLmxdRkaDzkLL4qqNWXZLqrc0N/kzDuLvXTIZrdn6j3empLKK2VCYZYv1uPadkI7yJRucdrc1julqtp9Ipne7J9e94aQb06RFGMUThXHYLyqMf//jHOyWSuexDWYSBLh3lrOs4a2FuBvTD6zFDYwLKPsy5/mq+/Tcs11BKiFLK5mFrfc7UvBirItL/9b/+17/wbiTwYcKmU9SmqLvcOogp1orMmqVR4lu0DFwz8mjWcKyMQbiyb49crscv40n7jFzbuj49t6W6m4qHmVozRQPcYdhy4V1EpucQCGemkvMSdN8M6B+cuyWPjherviWeBa7gVbTOhebUHBdJE7bAmyJmwpeNXzm9X7Y7TlNg7n9rb9bSroQJp47Wp9Y9Ii8YuopK72c8y9JJ9XQvtjseSwGYy6Evpz7RWiLS/v7v/34XtNA8aeNXkoPSvdDDbDqDx1L+gyXmLnGGPr4Xt/2NaDKDPSozUJrq6WBMzskph84lfNE6D7eMXM8733Aj/RH+5Ac/+MHuEnVOTmou3ZduJVyp3RwfHj9n+4xYG778Cx2XBvTwRWtN0q1Yr+lY4ltmBDqcgSt4FfxLvLX2VkvQvDQDeiU3C6ykuy3inJxUBuP4F7yLC89STfsi7JNnNwPwOrxZ7qF133p9dy0disOVbEY5uuNjZgYd/AudSwFRM/X7PWSE2AzoV1zrE6QsnJnitxTtWoIcTyIpxDBcs0bATJtdDTWHl4V2TYGuZ9870OZ1tW+ap7HrisvgLh69b74DvZitIn9KAZ5CAiP1b/7Nv9kZtrTAECi6rNlSjC1TFt4Ss/vSDOilB9OWRgzOpDQKf8xJdaOqMe13ThB5jhHyNgP66W28D48POfCcftrLvmOfAX1GE1bbtmhmrT3qnqJFMV9hTsb0KeBNfLklrLnHmZ3KPXMBR0p/CkvwL/7mrCC0wQxXqfZhC74mQ9c+hfS98xrXmNcl/7KM8LrGO1/CM9Fp1numiIYpeBb8C16mOtpFclEU4VkypjOoOx+rN7+mHvQp2m0G9P0G9Ol0Y244FU98YehiQHef+Yg3MXcwhpxEaRT2zHS2L0WWObW2HvP/Q+fhhsH7qbikVwb0lM6lBZ/RzOFLKdy1+BQY8x/+w3/Y/TydVC+BL49ZAy/53hz+rGc8I/7EZU5++MMf/iKlK33LVNqV4ahasCmjr61veUlzsdwrk9ff8OWDMz0N6PhsaxePAlOsV5iSkQT/El9trcKUf//v//3OyPXv/t2/e8BnZziBLdvnOhSY+ELmqca5+fnbv/3bh/fff3/Hr5jDAkjMSzoWfMuM+oUvRVDXbntl3Vm84cthTOk/1tI0oFcSdupZ4IyrbBZa+pXf/M3f3BnPtTLrtG4nvtySfuXeDegz25+fcyiGMc4Dzn8cdOhbGCiTneCLM6HIXudEdaaX+LJhy/pzYXPAPk6r6DMzXKSvnTwMXhvuVJpGG98CX8hD2SIqpXdNG+f6FXD4zs2AfgkqHnjGBCmC9qyNQ4hjMP/v//2/75gv/69OdxEw1SDp0HJw5fm11TtaN3GnDvbtIDlMxyIsWpsO8koPUG5SagJFyuk8aa1RCiJC3cc+9rGdt9FMZzjfdmpu1s3wZe56SQZ0B5nxEOy0BDnMFqbLnGWo1DKUi4ipnhqGqxS2jAcZJJfKvW3frBPupgBzmZX6Mp6yZEpnRJf1C2fCGkJDyk8CXjVErU1rF9a4GL7m+p0e0reENfc4g9NbHeYXYaGd3qYwg1KPEAdbSs0UDzPrNd4jHZ67z5uh6zyKpzCKh7F+nYVdIptd8KTyAt5EwUmQw7swclm3/pZiut6ciyebAf2D81m2gByM8SjVLBRtMctd4S/xlPDFnEwH4+quhTFzrjZ+5bSS1R0bnQ7jzdzzKS1TSjsDU0qT82eazYxiWmcjJ2PYwuCVs2q1AG9dYXQeGj//t2aqZJgvYouuhWNO6U/LljMdHPCP4f2M3spYcC7uPz8F3u4bN77lcfRHr1kDvajlDOn4lEo9Oicrr4ffZthKEU0eygkE77J9rkOBmbWC0ZwTcUEJsN9lzuhNmg98S/jibzkBMm6VsvZYwM91RnKfT93w5fS8TRoVIVomi7Jx0d1WFgm+OBvxKfHizkD8Ct2Kdp6V/td6vaVz8SUY0Gcqdvahgp/gioAoMpK/mwP8Srai+Mlq1ycTlRrbqtlSuJ/eO0s7xSYXnabZzFI5dYIFK1i71uy0P1i7BV8WiV6E+j1kZZkGdDrqb/3w/Yf3fvD9h+/+jx89/Pif/+nhZx//jYefvfnYw4Nr5efNh37t4Ysf/vWHP/nIbz588cMf3X3rVx7e+9Ofrfz+3ts+/JN/ePjIj3/68Ks/+ceHjz186OEzH//dhz9+887uutXPjD4s7WmpT7///e/v0ijzVqTcy+vL4ikCRgsIA8HScOTReKvj3vr1Migwo4IIbDMFqgOdQoITiMOcoIcZ01IM/d7v/d7D7/7u7+48GDPOAsvlwXQrlHpJBnTMVylQHVi8oc3Vd77znZ0QTrCufn2eX7BG5gAMGYEO5mzpJW9ldb78fkwBz88TazBeKSfgDYVFTBmB7rd/+7d3l7Xs90pIzDo6tyTg3eNsJpTCeErov/mbv9kZ0b/97W/v8AReaNEeQ5zQzRmn/2/8yz3O/P32efIvFJ747BxB8CzSgjsPi3bW+lBI411+53d+5xfpxvAxKYx2As2v/MpZhNkM6B8kW2UhYAvcZ+z65je/ueNbGNLLAKCF7+ZHdgDGAgqjnKZyLt7ko7OW5valR1JgKozgS5m6KKRhC4yhkMazUHpqrVVn48c//vGdk441XApmZ+UtKqQfSZabuL3UkWUewae4BC44A1Iok4M4X+IdtfExeBZ4s6yBfhOD2zrxIikwIw8zoJS+F58CT8IU+AJbYE0GdC0ldCWu6F22z3UoMA0E5uF73/ve7sK75LSJ1+PoF7bA/VnLPn6lsmNP4SuvM8rtqS+JAvvwBd9CZ1sdbXxKZWW1/m/94lNgyzSmzyjRW0q3fO8G9LIVpwOD9exEbEZ+zgkcBpkbc/Jbv/Vbu/kp+Km5weds+PKSdvHtjmXaO2fwpSwX4Qv+BcawH2mtTfIPud5aJtf7HS9T5tu5fm9t9HsN6H/3/Yfv/v1mQH/yXM2650CPAF3qU1GhFhDDAJCrxsisZ5SCaKbAnh7q5yrxzhnYuR44yz6ufc6p7y1TI8/nHqLR0iPvEB1O9fEQ3dc8v2evecY583TJ78RwpSjKqx84llIzMEwZrQWEjOgUEoQ5qZZdQDLl5q152t67AT0DZCkLE7AZBQh1sKdo0VLsLzGH8w6lUWlrpzLv2liz3HOtPet5+b+5dq7tiXzuuM/93j5cO4RHh+hwCjv30XQpvJ/b/3PxZwp3njGxBvM113OY4yylkCY4iBqFNbNdpq06t2/b9x52hsa8nvEsDFt4GO2sxwjjzYczAL7MlO0xwk/B/kN74Snn6qnzvvlfu6+We3h+f/Im+xRm5/ZlrtG1z1j7nWNYsIYmhzD8EF0vsd+W5wdlZlFDlNJFW3DEYVSxlhlsGVzCkaksIthRSrSGz63/txnQPzi7+ElCtjkxHzn7ac0LHGEMIA/52bzAeVhTynY4c018WbsmnwOH9vXl2J5/zFl+DnYscWyfLLbs87E+nduHfXziPlo9hh6nZMRwZuILDJkZLuZZ6XmMKs7MaqJnwOV8ttUvXrvTfvm+5dxXbqyo3e9+97sPLpgCM8q6RS6FJ7WHokIvZSA4d20f4tkfs6/WUnbtmX7qeeeM9TF78xoY0phOYclj+nmKTst3JsvDFGcjfsV6hinx4QUvkIXI7XgTLSyhfOZQjI9ZIyuv7d9rvm8fvhS5K/JsGtDLjMMJpxr1pcEuOKEAhdK1L9fTNdbX2vlbu2/P2X+nnv0YWeOQ/HLqHWvkjseO7RRe7JP11s7HJe6b/QtfikZniM3IRddSZlytv+egqoUrZCEtvCkb4Lny0CXGtnzGPRrQ5/yUgVGgCPrT4cIXBnR4D0NyKjYXGdDZjvwPfzOzA4Qxa9b9NeZj+cxL7M/nfsZy/6yh0yWwbB/G3aLtaDkf1rC/lQ3XOi6TaLYILScRTh/WLfkHrljPWngTP74s/7uG/s9xz2ZAvyKVZxoODDBButSEmK/Sp1g400sRM0xhpJ2M1tsEwn2ANZWUS8XwIbA+pFxe3n9MiOu9sw5RP/vespbQNAQeEpAO9esQY7RvvLPP+wB3vmOt8euKy/Pko2d/p1CH1gCRQKdl3Eqgo4wuZRVFEUVFxnRrPI+4W/MquncDeindtBjiWSIC09V8oTvlM49FrfmBP4Q+At/SQHBoX59cPI+84RCD376ej8sJY4mH+xQRj+zG7vZ9wuwhpmW5p/v+uQJw+2yJcegwP+HcdEg59O4ltu3r88Tfpxg4z6G37yz7mHCndU5WW7SILs4gLp9KRMCdKeBhzDaF9Lkz8svfy2iuZdSiNCJsa0XSlfYanlSDC6Ys8f6peLI8jycPcoyHOKUQWa6/ef+hPi8x69De1a8lT3JIcdZ4eva+fuzDqH2C1iGhb+7v5fuWGHOKLzulbN83P8+BNfvmZtboml78cISTGQMLfJlRiEWLihilMKqkCcHunM9mQP8g1RgIOOfIyFULY3LYke6aUw6cYTR35VxcmZlpPD+1P47N2z58mefTobNxySufw9/PvTL7cQgDDp3rj93D+/bK2rW97NuSfofwYw0e76PBIbxZjmFi9j5+bu34Dt13DF846kx8ET1kPWuriWu94k8YvGS70FrXKUfPxZenjutev7/cf2SeAhTgCHx3kVUZteA55bOrchDa+MWZ8vSS/PByzy7pvXZ9H9rjh2SA7p8Yc2mdzT4+fv7t2Nrahwf+tsSTQ7i6fPaS71hiyb73LdfQ8hxZ++5z99ASU2YADpk+TLGuq4GLH4c3OfCQf+DJO++8s1vbtxqwcC6N3tb3lmdzDt1a80Hfks6FvstF38WoRZfL8W8aHE+lbD9Xf3AJ+qzFqFNn+MScQ9hwjFdb4tOp9+2TNc7lR069a994ljLb8ty4hTldngOVT2LIomcpw1zlTqxt2FNJiTdv3uzOTq01jU/pusTau8Qz7tWA3vphlEu3gv4wJtsRPRhMKStAgQpa+AJXkokO8QJvcx3u4wf2nfGnZLh9uo19Z/xj9vFSVpm/H9KT7MOXNbqjNf1ag5mHZMNL7KPHPGOf3BzNyvxXNqjsRZ2hlWhz/yc/+cmdnK9ll0i3Sy66xc8HaqD/4G8fvvaD7z98Z0vh/vTpKte/BUQx99d//de7C/M7BbXqFyVIU9IlSN+KZ9exDTLB7hTTcEhJNMFqn8A6379MLT5/992E36lUWxrbjo3nENN1qI/7BNElE7oE4KWC55Aw+/RVeJ0nzJq4jChS+hIgpAlH6wwnDvVPfOITu5TulETWdlHOt7K2UejeDeg56xCmKenMQ5FcDqj+71CikP793//9XcvoCGsyDFxntZx+6nK/5H2f0WM+YRpF99Vm3ydIne7B/jvCokOYtFRIzfvPeefEsmlERof5Kb3+TDF56N1LzD1En75/yDHhnPFc4juzJhevXOu6iCJrOwYNrvzBH/zBLvWyNgNuqfIu0ZfX+gzez1//+td3RgCKaAJ1/M2nPvWpnUOOllDNMOBiiLz0Z9+5PZ1slntgzbk6z+ZjSpBDyu0Enblf5z72/7lf21/27vKZ0ylwyVft+30fffcpgvcJl/X7FF4e4lVmf+rHUrA9JHjOebpUdN/ataZPc34oJypHwNBlXZc+zxlpXTsvZ4kTHv7nfDYD+geplsMfngUPKbMIBRKnP3Pxmc98ZucYpcW/8EwnWC+F6ksohg4pZvr7Mae91lX7Yrlv9u2XSY19ONT/953ty/sPKXOO7d8lViz5sOVsHaLx/PsSa47R4xB+LR0nJ/+1fNcxjNk3X5dYJ8f2vv7Et/pZ9BDnEGdoJWhEkuLV41Wsb3qAyp2ciy/nYNJL+M5yL+BRojk8IaNSRsMVepYvfOELv5CBkn+eQ0m372ye9J/rfB/ffmquJg+/vPeUDmJizT5cil/YhwntqWMYdqrvp/Bx4sg+eewSWDp5on3z8lT5bg0N9s3b5FesZdlyGM/xLTBFumUtPsU5+R//43/cnZmT77w27p0ztnv5znJdZyzXMgSUXdTccF747Gc/u9N5MWzBcrh+L5i+FqOOraclH3HojD7GXxzjWw5h276Ai3P4orVjOyQ77tMb3er+m/KQn8taWZszq/bzn//8zriltbbJ+GWBupW9PA3odKEzcFFQIuM/fQV8nLaW55ZDD51XZM/pSGwe8DJ4GkZI8mg6F5mM6Lk46cCYe/gckrGOyTr79vvyrJ7PPRSgcIjmS95n7lU/T73MPjzZR/elzLJ85qG5OoWd5+i43ua6mKWucpYPU6zpgi9FqE9Zn0MreZ+Ngj7xFj8fMKD/8P2Hr/3d9zYD+iUmC9gBc0p+jBXjuTpcAJ1hsUhd0RWEZwZGP5cWZXpBX6I/T3mGTT0j6oueNz6AT6lVfZ8pkC5TL0STagiV6sEms0k8x+Vg6+PdecHN72f0nMY2tMv5wOFeZK3W32fEykwT7FllBfAuY9Un7Ywe833PrS59zINWn4FbB3Fee/pcLSutTRdDbcyz7vQc9xqB8ilz+pTvRjst4CPIJdC1NtATw4LhclFGl14G/W4pLce9G9CtqWqI8lKsRrHWp70pcquUP1rrMK/F53ZomAdrRovwBGbmmWYfTWZpppTKGSOszIvWHrY2l0xWvy8ZpskUzSjDajiHI7Am42Feu1r9TrmvLaVsBu4l4zaxbTpa6bdx2zu9p/q9s4+eO4UX8xgGm+vmVBvWZhQKQ/3u3oydy/Yp+HDJ70581/dSjFFeUERTHjlf3cdwTjD69Kc/vTtj0agUQZfs00t/Vgo75x+6Mm599atf3eEK+s+1wgggRaEW05tH+vIsuwTN9MV+ac901mj9r/M4I7596OflWdP47KmZ4cA+nkL1sibqVJhU89b+8oz2rv0716xxl3JNf5yJ1SrrHAzHJu6hfcKS/qeIK1PIIf5g1vrWR/gRzUohqTUW74v3mWPz3umoNHEifmVGHiQcFtEQrwjHXN7h+UVE+W6YVb22HB6vrchonJ0/FBRhCh5m1gMUSZQDoJSoeHY4C+PP+WwG9J9TLWeT0hVyzPnGN76xc9CB6a0naw39eaVrrZXKQiz39CUUlO3bztwi/+xv72vv2r/LCEHOXda6/Wdtx9vH8yYXTcXwzIpgj7ZXilRu/4dD1p6fw5pqPYdFnjF5m8rxhD9L56ben0Ns+JNS9ZiyyP/CSmP0julEpB/tafdFk/BrKpiSJ/QHreP9wvQiEaZBCMbEK/lOZ5VWX8JY381x9zmc6Zb4Ur0/LcURgwvFEbmpda0l++NZSgF8Dr681u907nTWFRGKb4HvnUfWUxF0pYvM2fsa/MpSWTzPZnt11ktuj1u31nn6CGt8ygjGOjGk/scjpEexJ5f8imclJ4ZP8XL2zD65fMo5+j9xb/bZu2Cgy3k/9SuTDvq+/D2cSD9TW2Y1dHKPvZwsNmvU98zGG4agYTqceI+wJPpE27A0nZ0+TD538pbX5lGW8uLEFPI9foXMg19hTC/DBRxhuH333Xd3RqKJgc8t378kLFrytfgURi2t4Kj0DvZKDpfoj2ecZSFukSZLg3m6JGNKbmgvpw/BB9kP8zyeYysLS7qRMKdzet47syRMvQU8TseRDJduxlruvC9NcHJM+tswf/KFs7/ela546oy90+/pcn1n7r90QJP3Sgb0v/RT0cj8px++1fmf50RlIqxr+DIz6HDQgTFa/Ap5iMyvvZXPPRrQZwZRe6SMf7C9cjQcin3gezIRfjHd7jUCFi4xp0uDcLJGMks2Ee3cO9lrsodNngEuTZtQz/BMdLAeXWgz9QrTWSScS4aI//H95IR0IDNjtHdMW9jUw8zgwfBlqU/KdjQzqXpGfatsS/aj+C/r2nemTSu5Ll7oEvN16WdMbEHzUrnTs5CDOks5uDozy/onYIGDiOuW8GXSZ4tAv/RqGc+rRg4AJDQznmdAp5hjNKd4LpVy9c+X6T6v2MXVj8ZATkHKIVsKBuPDKAJz7OYY3wAAIABJREFUiz6PkZQ98yWlJtEStKbSo9pwnoVhmsDrfaWhdrBXE8pmnNG3KWoAJ6BBU6nxtDE0nu2+lN7GxQjTeDwzxlE7swUA9cDZ+FJ4aBN8Aae+z7oyxlpUjffqE6+xWn2Lbms9lVZP3hVunB7R1vlUEpU6DxOAXjz+8pgzzpSQt5Sm8N4N6JiJlK9lu+DUwGkHvat3jumdtaIrETEdP66wXPY+cipH0N+etg/b2+1z45oK3dLOa4tESzk9a0+iyWSY6sRSeRPz0v9TLLW/0Q5+aOGBfY3pqp/h0qyZC3sOGRLn+zMgpHjyTPuHcsRzEzyNpSh03/ds/cuggxZhMFxJCNTCs86iJYaWbnsKQrcmEM25L5sLpWiGrzyMzQnDeQZ08xWNbtWD8bn22mPfU0rIBJNvfetbD1/60pcetNYnHEFfbekKOQBaRykprqFkTOjJWIUv0B+tvuaYaA1PJ8WlcDmVL76bYcO+S+nY2rG3XH6f5141ypzr1W+GX64U+VrYOhWx1Yy3XxliU0Jrvb/0+PiSaXAuFSS6L5315vyGJfEbM/1nxl+tD54nXm4qxvE80+g06ZlXcAbw6RFtvNNx0PPjq+zjeClnkmdKp4seKcyfy8A1MR+d4ksrUUBxQbCTBpXBBaboZ6k4ted8NgP6z6kWz27POpM45nDQYfCyXvM+t0cqN6NNIbIve8MlDOg58mWAaV04Q5251iueXf+s9caRUcOZ5Bwq1by9AocqyWXPLPdLWOF7Ik/wMPbMVPx4TvsFxk45qn2e8XsqdPBFRex7d+e959mPjQF/MB1HJha4b9J2ymXJWcbnPVOx5DvtZ/fNvYOWMzo8BbT1AI/CQM/z7DA4BbrWveiEZr4zs6IYqzloz6b4T/Y7Z++u/c5SYYiu0Ve0BX4FXw5rpjOrn5NXjXf7rKdAjhfpKGB3dLZG7JkUjwwA8JzuxfqY+pb1b1x3Z8rDzpv4Fnhiv+bUCnfsSXvEencetq7xNxkFrCN7dvZ5Gn98F94kC0z5B872THhlf4QrOf+mdJ6jc2/6l97fPnd/WAczGHZhIB5o6leSXcK+uUfiNXL2mbzSVCbb88mxyX7JWJ4xeTMYaqwuNPbdjHOVAEErH/OANsaZchf+oOuk0dT1PKfz/xJPrAX9tJaML8czrfWcEV0L760F7TUcRNbtgvu/yzrM4KOdAQrmIXnbeuRI7Ko8xAyIukVKTOOwn+0H+92VTikZorKMzqlSRicnzLG5HwZYp9p4lM7peW/00WZszsEWZntPhsIcADv/c37xjvgm78IbJIdMfqsAq/rcmUAeSTaCaX6f/UKX9FWebc6NLT12MqD+TPkuvg++3qoOYokv5hweptfFq3SWkvFnudnwGMbcyuceDegzyyK6lz2UPGS9dd7jo2FL/It1moH2Oc+kx8z1NKD6XnsnHshaa87snfj2gh5zmJ56Uxhlzzmz24P+5tm+x6bmmmXX0GfqnMO5+IT0Pelk0inDolmyQ39nQOSUt5qLnH+ydXi2nz07LJg8SXxazjnWAPq40tnCTpg00/fPwNVbPd8nvuTslJMlAzqbKFsFHdy011kLlUOxJm7xMw3oeMZv/fD9h/f+7vsP3/37Hz38+J//6eFnH/+Nh5+9+djDg2vl582Hfu3hix/+9Yc/+chvPnzxwx/dfetXHt7705+t/P7e2z78k394+MiPf/rwqz/5x4ePPXzo4TMf/92HP37zzu661U/MQ8ZZYFiaQh5EDiOtjW5TZUy9xfHMhQ94CEoO1QynxpBhzqHaeGzwGWkAiHhualM0590IGKqXnTKmSPA8bglns6YzAC1qxL0BV5Fe9Yuin9AFXDGBGN48jzB7Nm/pI22EqRybjNT0btLHnB60Gc3yXsyTT3+NNcESIE4DxHQ+ALLL1B+3uB6WzHLp8dCueqJSFzr4p0cuhtLV4XgrY7s3A/pkJtCQsiKh2lx0KGntR8qimC70t+a089C9hAL62Hwu+5yTCkHHntDv0i0ShlLa2KdTOZJCQDudYuxNeyxs6XvTu7OIj+ldvHRYmsKUdyQwaK2TlLsYr/a0dkbipuDZl7ptGXk/FddhhmejyVQKG0fMqHn7/9i7G2ZZ27Os843OjDI1USgHSxAFIUQQJYQwBMQAH8Gv56dRq+QlQKgJIkkkYRITiIVmCA4DjiOTqd9++D8c3Fl7795rr7V293q6q7qu9dJ9v1z3dR7X+Xqc8IcchUMcsK7XexWrkhIyMmFdFDrbT2mVl0t14Hp+OfTMFaz5zGc+8yKw6/elExfs2H3oUrDmGq4jh1GVFZxzv/iLv/hirqNBtVdHU1gw/bFpxMIKz9p1VDlM/lyrtU+PMu4eu9dF9ksMSAGu5QW5iBkoZxEdgmxZS2GW+YEDcCqdBP6WwLMVb553WcfGo5zlJDLCv3Qq+JW8M+JKuITlJT5tILHPFsQ3N65nA+g5vI0+v1SUrUt/L6BdhnMBrIJZ6SzmaLOuzU+9OhmBVQK6p6rIHNtchqv04Kp03NdTV0pVhc+oc51VQ1vrrpEj2jXCk+05t3J87t55C6C/N2sFqq1NssxJ9yu/8isv9Bbrr4pc4yamPXbSZbJSwHPtFc6rrossbpKt/VrShTccqP8pubFuknnrfiuuqsZw3picyC252crS9BDnh7VVMdeDNV3JGi7wnrO44DEM5JQoCcB1pFf5XomvMHAZAo5tJdKhjHSlHF6cVZvM7Dl2r2wiuOXcAgtVlJVsbE/3Nu+rVzmea7YGfC/Ht+PB+6i6zcNW78O37Enfha3m/l3YHTGQecZs5thcrBXz4fqaF/dorfj9PvhyDbrFY1wjXLWGc6KyPc0vDLdPt4eTo3qfm2f712O+1nns5+waspYDOduza/Ps4Vx7M2f6FmPwTbQ/F3RKLsgifMjvkXPX/kQv6JjmJByoyqcCBjKyPgjfyy4rUbHAVT4f54MTjh8lp2uu4r1EwpIql+mjwLl7gLHkNGdzFayerf+vLVbSTkkx67Ohk7kOb3K3zBuOkRPaM8lBnZ+Of8rbd9ZZnXPfvL1LZ3VJpObG8/jUpz71Yt80mrtaQsLbdEbX/BQtCh5Tlt7lsauoTj9gb8IXI3wnc/Z6eyBdsUAjWXrMBJ2HmJMNDpNLuJQdsj4Y+zN5KOnL2rKmYtg5BriW+rvEQKM5XHar9JywLFuJvlKRkbnNLiuYXgVq/lt6k0CMc6xedTzXkQ2s4JbjO09JTMscBA/DF3KXzwaO5tt1fmshPacErQrLrIVreJV4YA7hqNZt9lNjdp/ROoD7mEWNl/K6xgB6ieclFNMTYYu3V0nrteA05/wbFe2lZ1/KM9jr2CQ+P7fPWltbfABrwk12DlmMTWeTTxwDFq3vlRwWbyNvfN0S3+17u/fHJFIldLYWvWULFPKfhm+1SjHS4TaAvvbcywLo6TOwZYtMY7XZOSpBrkIq9xYew8pNKF9d6Rr2d/Of7W8O7RF0dHupZ2CeYhmy12i3xK9+tIcuZZ3fAuiP+CTaWAm6Tb1eizLPj1QoFk6BxUe8pHsfmiOjzKH60FLaLXpCUIDaaDPN6cEoWwUpqqmC6OvIjgaW0BCiNcBWGWOULYXZVrxRAC1qGxJhLcBkdG2uiwENeHKcUnoYWnrUcch4blvpsBmMx8DbOoUAo+uur/QGxjz/DEsAnNPEmJFWwOfaAugZcgxRm6A1IUOXo8gz2Iy5NpCU4HsvyAf+4rUH0K3lAqWcidYyGaP41h6CXAl6bcBmsxbPDQLcd+qPAfTku8rz+v4Yt8rCdS3l8lK45xxO4aF0+D7ZMyc5dHM6RCkMMzZrfKm8CqCbJ0pcWGYsaGuOYVKJPUbBxJKick7dlRRVtqlrco2UowJNVaVUcb4UPUdFdHFpWQX8XGZ11WqxYZgfayKsW8diAfgCFvd9zo/5vSr23Y83vGbYeVv/rXEjXL024/Ux5+5Njl0gtIqpHHRGMoRVhIGi4r81TlYYBI/5IhdVXzIsolE0utatcowOymi/X3kJB9r7U+Lt0e6H/PbOIWYtte6S2wJsrmmd5Zt0V8AwuYdZUctHU5XMxaxQ9Ub7kmO4jujbar1BT9lAGJykX0btaY68wt70TCOMXXq+qNmr8s35boyVA2aWGUy+6FRVjfifeyzpwhw7fhRd9ISuxfOgh1WtE7V87Scecw0dj730++a/ALqkkRIxCkis3rY66Ll75y2A/t7sVylqjVjr9MVf/dVffTFa07X84QjZBNPHDlzUEiKdJHyx15MB8keHoveX3Ga0h7t2+Oh+6FwFzX2+wDt534STqh/hiu9tv+yqK43kLPl3XNcTdS99p4x++LhybK5LIHRecxlGVh1BbmHB2qtRu/fdnMfk2zOLQt4xVj/aYHvBL5/1d/tFzveqPNovNnGIfVRVCRzNSQvHN7HHs9pkwJhIjPQf57J+zFuJdJ33KfHFPNQSwP7y2c9+9vTpT3/6hT8gp53R9bZO3PN98OUp7+uSzmVdxrRkpN9WNWc9WXvpA/atgqGPTQ15rO60NksUdl3kvsC/60pG7IfWifUCEzYJzrwvDTldLTvH39N56TFLsU4XcCw6M3mjr7X+YBSM4ZgPo0rEoeOwT/JjuZYCVNapefU9nyePMBMmxYgRbXOBRHOyFfXuJzsHHtC7YtuIuc+cwZDFGp9rb/C9gvXGKHA5vMleicXmZhMGHDO/hXOEq3QAc7k20SZkPnYi16tka6sV7VPtmwLonncMBNl2rftLpfi9JBx52bVkq6cfbADd//J7bkJJiexrd1zivZKB9UmQg1jdyH6FGfZkOEHW6Wd+zt9ZQm73R6bSTxxr2TRKvCtYkp1hngrm16aCzmUvj0WR3sVusMY3gA4n4Rp8c81bcJF9UkXp2kNLo+xcJRiWPJ1t6xixltnPC9bBVOeDM97waqu084vD9vu2fXrqNbPsae6PHWQ/ZSNXEMLfBhvTSY2X8rrGAPpSksN0siOpGM7QeUvQsR6TgRJYikmca4M+9XPaZFwyVKILnaLiQtjC/tgipG0REGNW184PWwzJaL8vARg25FdI/pLjArj0F+dLH4cb9KHsttiAa5tHFwtfyP76etJd8sXs/O6zccx8SvBlWcroTvl383HVmjL/MHyBV+vjXFaca9jf22uyJz232Fysh50v+gs/o/clJejs870zgP7Fz58++5VbBfpb40zO1QyKHJsEfSvlbK7b2+mtT/wIB7DgUxoAvA2VEwDwUJByFgEICjvlqsyRpTImJFHCmJecUEAjhzyBocwEIM6bAQfwAE2ZiQBksyBtnjmfXee+qiSi/FFuq5RybhtWVbu+X2ZPimGOoTJRfdf31klfDzubHYUvOrAM5oxXhiiFo8BmRlqUI8eA/SM8zgc9ZFlzUf/kuPCczZd7rWVBTveSDR70Qt7iYNceQF96PusrNgVjDsg1egqwLs3yYytgS+XiUUUTRj6i/iPfrh8e5uilrKdcGHeTjWkiY6zqy6o7Mgaq0I8imcKy7QSWamdpvZayjILlOnNsLQNHSVGMS8lROS/uCkbnfLLmzEHZpslLwSQKURSCUdhUuVEGJGcRHPL/HDyMwKqtjEs5b0/6jd/4jfeziinjyWZjBuBbiNOjfTWKo+TVerEPeVtHZUOXoVsw9FqM10ebuDc8cDR1DBuyZM1bN0br7ad+6qdesOcYN1njsR2LnntV33CCUZEC7lq3vQMdq36n1sEmvy3DRbqMe3O8rQYkx4Iw3nSN6L5839rLURt1WFTn0cDXiiaKd2MJfuaYHkLeGEXGTQAqAzlKwnpb6m9JL6lq+9gPkPO36hjHgCNlYadnwlTPMUYk45GiNGYg4+Kv+bGX0KfM7zq5tj8gfWBZl0poYkS7/rASXu41PnaQ9CgKUXPaIzxf64HTyDtntL3Is6pdgXH3oXP3zlsA/b3ZzxGd3kL2fv3Xf/0Fvlij1rj1bm3UpsT42OwEBbRjgkmXNZKZWoTQ+zeQxLkCH+1D9tiqiOEROyh5sUdvu4JYKwpe0wFqvbOJNtYbDPrYxz72woG8uEfGq3Imq0vHDGOcgy0Ed9Zps8F0Mlc7jIJVOb7Ia/dau6va15SY3L67DmmYWIsIuN0cGF1HbavIjueefeTYta6xFmI6sd+UmOR66xWZ88wzoJ8ZPauSGWFUVMa12nrD7fCtPr6VsWze8AVGu790T2vDM/Z86WX3wZe3utAr/rI1uq3d7IFsHza99QRHvK3Tgq7pLY9527tvLsU53cFeszTAnnmFFfbDDVy0F5Nha3+Z3DZxILum/5c4Qt6cj0Pe3Dj/7vewNl2JzVIBAaxqzRrJV74PY/1wyTS7xf9LKq6XeMnArWd74BFrojNN3quirr0MmXacGD2M5itbhQyVkGAUCCdn7jVGkzBqq0xdSwH0AmElQrmWreLeYol3We21wUH7VQF0o1e6Jz0tDPScHju59THl6F0fm9wtwwU5ym6HPdZWNucmaGzl5Lk64lPfq/W0FdsCNrUbJfNru9B7YMVP/uRPvtBrwhcytf4dNkt2mWPF2ke38ILB5gkGLSMfGa/fsJ+XnYItFpslfPD/Ao+17PBcan+zmBLWs5m253JBeLoEmV52ivWNwIKSCatejW0M1oQZ7jucMVf28lhmHpvt5KHWTXqf0T2WLCKAvms425hOSm+5lNc1BtDz58VEtQF0ugDdsPab60Nff8ul4suyzZCd9DIyQ1coucYo9kNuyLm9a/f7LcCCJ/lfS/bJF0P3gVF8KrENJYeOEdbBCbhhXXtXXEn/gUtbqLUJU/aBfC/GigvSCRZfsmOM7FfP0POLwcF1Oe8+x9ZAvmzzxT7iS2Ffpcca1z98DQH09OEStPnw2H30UfdJdkuu9xz4F/kC2ICX+NoAuuf1md/9ndOnv/C5028/9wD6bvZlk+wDelnW4JuA1GaOlHkc1XVAYbTBUm4TxEtcKAy47QdIoOtZCIRWkBliZaYBDEAUGHH8BEaMou0rBDjNBycVQNnqgqUhLlOwnnFbvbQUywXSy2IGVgwJjhhzvlUV6yhjkBaMAnYZLPVZ61maj2NPmCqWKEsZZhRQ91KA3rrYoFUg6n5879oC6BkXNglznfPec7aZbHZuG5r5Z/ReyuvaA+icRFGX25TIVmNVP5QSRkG0OFtp+BTPYXHWz1uNsQwT7oPilGz5eWViDS4Oo63GqJdddJ7Rxfi9qnFGIeOKkkTeqsiPIqxq9uZpe437LsXPZh9dGByg/G3wtsqMKkr2+nPS16dvGRtc11ZLhKvNwfbhsma7T/cQ9ViOsZyzKSVGawJVbrR/1kNOoqVPIrOX+Fpj395B8RJ48fYMrj37+1LmfKnS7V+ckar87fUw/Wd+5mdeKPLG9Bbr7bGDn+3v1nFtZErI28Q3jp2Pf/zjL5w8xvps1wez7/tOAY1YO6IJtUfDTjLs7ZjRgvb9gvnkMqPId2BrgRFYt879bXcCc2LeMa7T2efKsravbgCdkVgP8voBZrjFMMEB77zbQ5heFUUiHIq63rh0pXSqrUQoCFeVf/orIxX21HvV+u06HD8mGhhX7zAGornJYe9YWyn32GvoKGOut56JxwD6BiDgK/0xWvdj649zZPcWQH9vlqJaLkBC9gSgrV0yAVfoK9ZGVS/Gpwig1yIkBws5KtgJS6x5DsOl5oYL7CH7EP2+ihFywd7IyUjGo/kjY1v1neOaLcJW2KQ+uoXzclzToXPeG8l4Nor5qbLU6BrrE05XMIfhtXXc3u9cWw2/VSMF4aORzhluXPyCl8u8ERtVrSSqLolVoHZadKOqbdwP3IFTsJp+5n5hhe/FNuY89ij3Vn/CAvDWknvM1nPe6KmNT92LdCnvq3DlsHOvi8dRFtb3r2SEbdNxDsZ8ED8Tg0JJ/gWJ7T/2HT6FZDA64PT8x5yvYwA9pgX7oXUbhal91XNvX7UfVqAAF9d+sH7Zz1XRl6RiJKvJIB2kqipriz5RAJ3t0v3DBLoFOTFHMGF9NtZsFVic1CXt0lXWZ+M4JUWb84JTrilGwBLsakHBTvUK4+23274j+njXC5fdU9ftc1VjwaFwwB5eNZrrhbdVpLk356g38TIr+k60/+TTPG8APZ+Nv73LAPra0Z6BPYf+Zgw74Qp91POhpxs3gP4mfszHlI9rOTY/Qonoxu0LbU1HGWyvOtKAX+I9bjDKXl9CI9nOV+ke/VwFupF9XYCrfbzg3q5LOLBBp3qgG63NDU5vQoj1XCuXWtjlmxM0ryLROQvC+H5Jw+SWHG9Sb34dI1xd5qCSblyv4/hMCZswMVZBeNGchRkll8eCR0+kE20APfywLi61j+9xfW51be2VCuiuz5yPC/6mE1/KOt8Aun11mX/pue2x1m+6uDW5xURPfS/WZAwqFdWQP29rOZ0whoQYLp/aVr7PvMRukT6w8YFsg9qoZCNYV+SoRDrjvshZDBfGZdKjH9QKmN4TAy4ZpBvl18jWr6DInOYP5UNd+yuGQmP+ixijtxDLNYYv1uHinmcVFb/vVphRS6sYf1xfsSPf32QKxz8G0CsmvYYEucUWP3sGMRTSiWMes9fwo/3Tf/pPX/gC6HoP8Vom290DHfs+/pwPdAB9N+6CMj2k7SO3yuabKJ5LB8UQaMMF6lGgGoFivbsfu4LrvouwCvScJ5wVKe4cFlWAGi32nMIUna16oGyUvbkV6ECHciaTmcPJYl76zxU8CmpOTMcvW9rcATcKmM2IcgR8ykzyvapxGRdRb3DUlBXFUAN8SyWytEKAzWeq8AXsnGXG6NiBt2fqOFG0WQs2w0C/oLlxezxeYwDd2ihr1LxvVpfnEW2JdRALgOd2ST2BnkMAvZ4wlJKlt7HGMnrIZbQ07yqAnixHV1wlZ85kcmt95Bwh62UTGzeADifKBvQ/620rw8pmgwlR2sMrDpDNFIcHOVkprPUUXIp71w2/qkB3vDWqlxIRHsCyKkraT1yva6E4wKVo4B3XPFCGchY7BmOuqtGlaqaUlklpE3c/JSlVueZvBcJSYs25Xtb1s6636NIy58C6717xmN+LgslzPQbQOdA2MQnWt1eY19vr/BkwtwWSyGOYboT3FFsBLuNSBq+8nH+28z8Zw0yMFZv4RjeppxQZEGwq6Lz9+shECTCO455yEFtDsIcMJAdRuNNtOCp91vfpcVHzktGlGt7ACNyIYtm47TXggmsrQ3pxp+A+nHFvBZyXNp+hxykUXSrsq/8rPQs+1QeTbGziqP8tZfQmAMGS7eO+vU3t2zEowehoYMkajIrq0LNy/OaWY6AkO/N1qQH0pXCHv/YF7wLorY+ttj3XLrgF0N+Tdfpiwa5o8zknzD0nw8/+7M++H/QKX8j0Yzu5yNExgN51kYmf+ImfeD+AvnpGiVyC6IJkOWKtczoAJ2PO2GXMiqUsWuV0C+P2tyuA7jjHADo5zpYxR5v8m0OcnsH+LAHPPloLBToh2d1KkT5Xy5TtN7jJzGS/QHU0ziUpcWSXoANn184hS+7PeWEg53PzXICQvRDdtu96b1U2/ScmEc+soAbcg4klcXNUvesAenPrOWzyg3uH+Ub3WosAc1rvVvN5Lr6cv5M+r0/ah+uDaSyATo7Ih8Aw2WXXW3P5Kx7b6XhOAD0nq/Xavmr9xvhj3CIBcrOJr5t8bI+N7t2aq6qKrJOVpcvc3sBR3JdkXas18g3PSk5hs1SBDluWNdB11T83lp0CLiWpubZaLzmmt/VdojA7rCQ181EAPRpox6slgs+5Xrjj3K6TXWUsudg1wuANoMfGU8uZ/DTOtXu//6+fZoPp7zqAnvS6duujBDRzU5KRdZ6Oxf6/hmroS0WlWBZLMqsYxlh7kthDzHvr+bHx5b7ztcGD2rLQx+p/Dje9ydK2RuDLK8GY/FUoYH29KoC+/sESdtKH8uf4PvugAHosQLWFsIcX1M6ey/cDH0p+8b0YZ6pyj83QuWt5YXR/9Rh2jWvz0LXYkGwc38+H03XW3oxtdEziz0a41gC6deU+7U2bLLLsaQXQs7PvuxYf+nt3BdCrVr7UAHr7Yq04xRhigXDNtUkp3hCLzjUE0O3Z7i8fRQH0kl1qCWWsyr52MuSH/MXIlB5cAL1WdcV5jPSJMNhIR1i9KpyiD9E/2B6KQzaATu95WQU6vIIHcDA7poQ8GFHCICxbu8nfS6alP5Qg7tnyqeT7cfyNHS0jnv+Jj8UsEzW98VL3mpXv9T/5e+1CPEc4usnZdC9+gH/2z/7ZCx3vIV7WIr04VsWOaV2VeGr9nOtn+MBSuBcUzdm3mQkmdQM29w2g1zOBkFLOAUjGx/YQzYmQ4+EhFspDH+MYQCfUUS66v+3VW48OynvZiTl1ym60ofk5w8q4PTEtco6Qshg5inNmVsWcwrqOTNcZbQZFSqUlBcAIEClUBVY227DKUhuXNbHO961AL7PyZddV3z3nKHhXr74cRNaF/wPfqJ7r7eU+r60CPVr7DPcA3/1a75uRa7OoKveSaJWvPYDO8LFZ24A4K9epQh6rFPBzdLnGx67oOm6e61DaXr1lOscawTirYkTgZ53om/hU5lgYsP+LFsmzrYo2al73nlO2vmVhA+Wm41nbGc1G+FAAzHxXbWkjrVWF7zvmGmBhu/n2jGBAfRoZKVXjw8lPfOITL96UpPq0G3cfWnpVWLn01IuHR0XANf/rf/2vX7w5XpYdwtrwu/NecgW6uW7f2Ap0wYhoFo1hLEX3FkB/M42gAHo0dTknjPZHii0dhnJbb7mnwJMC6CXfVK1p9PzJWYow6qdo5q2FqC05UbYy2ndrHQEnCoSXAZ2+kVO7SllY5piOt3SZEmfqc2z0udVzMEDQSYz2zGjCaxeRsyf6PE5dWFlAiBMpCkSj83M6ReW6/V8dH5a6Ju+Sbgo+ufcSDDezmbxssE01XPftefdZ17I94+nNYbw15FrCS9geG5CCGl1UAAAgAElEQVS5vKQAelSQcDgnOv0ldpKSBHIaWhtlLL9JhegtgP4eDgmixNxyZJIgD5/85CffD3rFmNC+/GZI9mafXgr3pfirJ26sFmyPI4V7TlTy5Jrbu8mK/Zz80cNiWyC3OYCyh+ArW8QID9go5IusCAIJAh4D6NEDOp65WxaWEn7pLe4HTpRg7HPZoY6ZA8c8b9W0z/u+azUum0bXVruM6OmNnNPRUPvespRtX3uf3bYyJR+SMfKW7MHFfVUVWHISjKq/uGPWGiMKd/rdu6pAL4BuTjbpa209951zzH2/zAfxZiv6g/FpenrMLlUSl+xqfZCbZLcAur37sWkv7wqg1wNUsBcG3hVAJ4Ptt0a+i6qXyM4GhHcPZ0exL+hH7nuTAekHBcLpO9tagI1VIkz+m3RpuLG907cCvQB6SX2bKLyBsRzo8Mj15SPguM4WyweybVIKbsEPz7Mka6PrrfoRRqTDGZepYnuiHlkycu5nI7pP12TOo87NPryUAPpKNOyHseksfi9AAOvsU7UduQXQ74+FdwXQY46zzqsmtEZKuCSvj40v972jDaDn240yuKRiawpG5eOgz8feYC+mM9SGyf7/qgD60hqTx/WN7PesXxghmAbHySNZ9Kbf0J+82VubYEjms1HhHpu/KtRYOFwzfT6fv3Gxs/ZcUUqzbdND4WisOLHfVKwBm9hy3uZu23OuP+JaKNx3TRVAL6Abbb61YE5KUDdeyusaA+iuOaYHe17Ywk/BBtie3luQeA0BdHr6slvBFfET9jVbYvUQ9yphgGzDFvpFfuDVlWHVBs2Xzp2uXfGQ4/ED1RKM/Jc4aL43OF3rPjJbAD3Gm00iMecxE8YanG3jf9lOsKzWw0bXnJ/XZ9CT1woRNuSXd5/kq5hENg0M9D1rAbZJLLi2APoRI8wJbGEXwXD46W9G+8vP/dzPvXjD/Id47T5k394A+rJRnBsXuTOA/oXPnz771Qvtgf6hr/3R6QdP3376+Ed++PTzH/346ec/+pPvV9XcNcFtziaraqE2vhap0aKtemkrNG3aBSHeJAvcZy2IsmwtCgJVAJ1SmwNxA+jnPriHWExvcoylcI9WIsUdeFX1aO6AwVJfbjUXw66KJEIS3YWFvRVcgGJp/TYT2M/RpTK6Ataqn8qSo4htfyhzu3TN5r2qUc6hqJndawF0Yxkr9VkD/lWTR6US+BaAqkePZ+7NKXYLoL9XXVvf+FsA/U0k8C9/9kg/ck0BdHcSfQtjhdOH/PUzJYNikMOCTJFThpexih3jkXZlnTYbQKeoRUPNQQKnCqAXOM+BQ/kKU+CTua26xXVW3c+xXPDQmCOX8UdxYyTm4MmZ7nMcUjlRKZNVbcAJGAhzvKN7zSm9+0+OuRIGSiQ4Jt/cAujvZYpeagD9KMf3R4SH/eZSuMfkEo3VBtAF0q3p7cf9sFfyl492rECnY231+M5nOhYDDIZkmBnL7qa8149U8Jzs2rs5QRgptWSxhtznBpLpPHQdez+5jRWHvrMJLe5gjcSYe1Sr0lE2oWlbnPjfsvV0Lc4VtZlrhDXwqQCCe4KpsMWzsueW7RxVY1T4a3gWFBfoq0d6+mr9RGHfZvFznFRJCrNh1TGAXpV7AXR4eqkB9CjFrHX6bfSP7T31uSyAXrLSubbBLYD+njzXQ9teyHjOQVeg9doC6OSi5Dz3U/CTPHB4hEWwgU1Z8m6JdOTL9+rnbcxBbO+qAv0YQOdEYs+ya8isdboBKLJWf3G219q+jrkB9PqNwrlN/q1So4Rwz6/1Dvuczz3CzAJXRrJUBToHUrqJ70cR7bqd12ejYIaBMMj10YFi4DFndwXQYwFayutLDaCXrJRD7q4AevbyLYB+viZxVwA9/8tzCaBb/zBBICiWKrKyrQv4VEpSI8OrJ8DcqE7pB8vmUM/0KrfIc5Vf9u30hHqg0yM4xQvQ0rHs/8cAejTLfEY5RuFc7cWWdasWe5tc0z7h87X06x7oXiULwZPt1UxHqa2Mz1WxD68Wo0qccy8lWZfMAwfpWtcSQK9gIf2rAHoBiFsA/Xw8OX7yGEDPV2jcALo1fE0BdGuFDLAdai9BTu3FZM7eemT8S+eFQ1F483MsntA7lsK9qkwjHSUfB/thqxJdyxZA0V3YS2wl+yEbC6bBmlrWGekmVba65qrk4UPVorXu2IIo36udRJhU+0PsauxbthNfUQlXbN312RRAV6QFH9O/nPs5BdDpLEt/fwug3x9Pjt+0/5RIRxY3gG7Pr6f3kdH3GgLo5LkioRLiotXnb6m4yLjMV2SutlXufz9XAD1GJ9hV2xY+j4LkZLYWfI4HN/IDua5lnKkCHYZvAJ39wV9UsUYBdLpPxyyADhvSechK9tzqPPCFHcaWixUJRtUqNCbV4oUwkE7CvnFvMbM+9wA67OQH8H6oAHpMKEYyVwzYvlTL1opiigdXvNa+t/YvuyM2zHqg//rvfO702a986fSlP/u/T9/8yPeevvnRHzydvM98ffTb/9bpFz703ad//h3ff/qFD73XuuDbTr/+L7555vfv/NiHvvaN03d86esn4w9+27effuKHfuRFAP0XfvxbA+jrRN3NcjOTyvaJc9/CTwgoQFEyGLfC5FxH2QbQCQAnRMFUD+1Ygb4Zs28zT4/13QLo66SNDgwgRHcBnKJAMG8W4/aS2cyhenZVUZixR/FwPht2wCUzvwxpRk19HwqM9FxiFvDcCcg6qx2zKgvCQcmqMh7QcfbYuKpAD7xLvHCdrr/eJBS2FKR1fANVRlcV2dbdMYDuvAJ2xqU2fI4V6NsP8hZAfxgJvdYAencfPVSKVYHpnCMwhOIIV460fhSaqrhSIHNErjFWAD3nyGYzF0AvMWdlcOn5CjRF9VV/PdcNDxhlBZAYUjZTGOIYG0DfPu0lEeXwXapO18Hh4e3nrSY/rpySw4zh38vGvvucK9A9G88zSuxrqEC/K4B+CUH1HEb16LTX1QvYfhjFcgH0sjcfOwEweawHeW1yYtwoUG0PjyKQ7mAtxGBDXpfdhmxXlem+S6Qhf+S7Vg/uMUMGltAXy0TmNKnSoX5dGzBaZoyqMiXy0CfWaKRz1D6GvlighaN5q9Dcj/tzb/TVDb6ZC7pVTvJ6mzLWcq4byUvZv0ZBq6rV4VdU1hxS2zPe+apqcr0ZpObX898Aev3Yqx5zXsc9BtDhcdSqT+0UKCuZvlYAPUrp+jTTy6JwN/fm6Ubhfn9dJvp2+2X0benf5ErWuT3QHroJOudSq933yt6kAn17oLsHtgp5JSsbGK0SGkawF7YtAF3BfXv7HjvR3Bi3LdabBtCzpbJX4B2MWByKlShGqGwjtjAHA7mv3Uw45B7TeWLQqsrVeKwSCV/IvwBVvf08x/aMY9sP9xoWkbWSs460ye1RYfdW7Dr2JVag3xVAzyFT5b3rNge3APr5UlwA3RrbCnT7z3MLoJO/ZXJbOmn3HssMWS+xn168TBKwpiqtqmSzJ+zF2zM+ynXfsT8upfMG0CsEKYi+LBa1qmDfwQT4EmuOa8wfRlfJl8RmKlDvs2SnCvGo30sycg9Lzbz3DafYkLXpSt5gVQG7uyrQN4BOz7vUCvQKM+gs7iP9i87i+dhHzestgH4+npwbQLdvF0C3jxZAp8PUc/v+Z328b67vgD+6JEayWQU4GYUlFSzYp8k+PKWj0E8k3epR670UuOT1rgA6ebMuVYQKorNf1t6NqQV2uA4+ZkVQ3j5X4qFx6Z43gF4Fun2Unn6kW957L/BmpItuy6mf/umfPnnTRTzX2umRo00wNGeC51uBXgD/uQTQCx5uAD0K96p7H2+1vtmRr7ECvZaz1ry9sgA6fBHjyNY351uB/tgt895s5u/+NByhN4iB8EnUmsHf6G1r5yyFN7/LsnfVxoY9UEGU45G/mEuN0XPDZfMTWx/ciXYddvj/tptdncGc0z+qQN8AuvPDgxiQ93m4xvAF1sVmUcvOWmN4zkst79zFtOgyGzuCSRVuPOcAetX6sQyZ44cOoK8N2pqx5uwZfD31tS8JrqTVYzut/OyeB72YzL4IoH/x359+7Xc+d/rtr/wfpy/99wsNoP/A6a+fPvbhHz598p987MX7rl7mZc2tUp3CbsKWTtLkEZSCqQzZqqiN24PsTQLoAENlAQHgiK5vq2s6VqBvVuxDgNZDHwMoZZy6F4t9+2JFsW4scAU4zRclKYdIvYgBiuewmYnbr8v5tkqsXjRGm0hVCcaXveoPFQDZpFornmlUZZ43BSoHnmsC3IxUY323/N2912+HQbcVSWUjAUPrpgwi590AOme4e6jytZ99/zkH0N3bGv7HipKHXrNvcrwbhfubzNbDfBY+5Egp+5eskg9YmSJCwVo5a5Or/+/Soy8+bwC9KqrowKINrPcw2SO3RgpS56boMKyilyH/rtl6cd6VYwGxKIF8n1MonI/6zL04HmxjdMGcsMwG7vy+5/0YNOrPNYBOwaTEXEMAfdvFlK1aEPVhJOv+R0l+yE6OEs6SKkTtfa4VvV0U7rVvYTw8VQCdDPWmi/iZPrH63lYC2OPhRowz6Rbux/fgjXsmt0tJXu/reuCFH3CKMRaLUH04M6Ze9QSWDow8ZvAbk33HdS9VcMKfrfAo0UZQnIHo/1GY0q1izfBMGHo+x5FK/8pwiDo7WuECaT5PHy3IaaTLMOrME72l3qM+u5TUUdZb4z4bA1MB9PD+2gPonveyDJxrF9wq0N+TjNantUc3jknCSEavKYBer7ucI/ahfcGeZdMpGQOmuN/aScChdAtjrF5GzmBBkGMPdIlN9fllw9IhtmqSzVaAHi4UNIPZ1nCJybAsPYrDnL4UpSmMytZzj74XW5j91n1kO+9910/VfZUkUYIhrPWCt85bkMvcOL57TTc7snl0DsdYSvrtBXwtAfSCeUbPoOdxC6C/mQ7z3APoOXKXZSJMSTZLFsiXRNbpIyUA1s6BDJLtpUAuYQZe2LtL4iWH9JLYIeBCFO7HCvQNoNMDY7sgp1WK3cW8QJcpIc/5ttKMDuRNl4BD9LZYBZ2/4Jt7rtVHvcujvYUtOULZX/taljL3vknWjhOWXkMAvQr02ntFXX8LoL8Zltz16ZK1kpN8hRtAL6CyzvdLpXDfqvKohtMTyFove2/t89xLTDH0eXLKDlCp7Q1v+qx5elkA3fxEq2y/21d+F38j3/lJ+ErgQK1x+Ew2OF0iNRmodQWdyTvmrirW93wlLRrpoiVWswtdYxTL0TrTr2DIBtB91vVVgb4tdJ5rAJ08VIF+TT3QPb/6YZPXpW1+7OTcV6EQeak10gbQ2QZwnJx4HyueLzWAvkkxxXxq57bBYXpCraqM21Kh+04GyV3JdfywtYbj/4mFysjGXvyqtaZnbT8vAd65+bXMMZzZ+NMxgE5vyQfmeOT6rgD69iGnk25CNMyET950jZ5pLTPT1dh7O0dVoEfh/pwr0GFwTEWeUywgEqEe4uXYsRqlB/M/lLBuzcGInoXf/bxMswXT4YW1Fi2/Z/pvv/TF06e/+PnT57765dOX/+xPLqwC/ctfP/2Nr/3R6fv+7H86/ePv+4HTT33kH50+8Q9/9P3+kjY1i7a37IBodat8ySlsEv0/um8KdsEQDg+/R6nwJj0OtwLQYiDcCfg6zjlKBRPrHXUNAfSqRS2U6NGAgoW4Tps2A8qWZ1IvmmjNo9oCdkvhXuUXx4lnCNiiStp+pjbuaPY3q/YoYMf+UJ59z9wzrSLEdVVBUgZmDiGja8mQq58Ho9K1b09MAbgo4q2dsqdfFkCPGuyDUoF+C6A/xBbw3jGusQL9ePcFrSgLYQtDyIaU4gFLyF8UpUZyxllTHyx/Kzt4Kd3PDaCnOBVAj0oIVriuEqGMBfbdCyOuKmcjtov61cAJTlDvgvO1e4CL9UD2+TCDfPhs/Yo5VB/69VwD6Ob+Wnqgbx+enIyx0+RQf11A7nX/v++6qYLw2Leqvp1Ge+f2QH8XAfQqBmr7UKbv3ncsQrWT2QC6fb7qyIwu+hn8KBOVPPadAuj1x2S8kfkqsOhyW1n6qvlfhze9I4XemOPacWF8iTtw0Rqhw8BEekkMF/DL50okqHIEVtFDYu6BK/CsLO8quqJm3jYZ5iG6d2s0OtQqP3ISmYOtXLV+jhXo3S/jpQA6/a0KWLpwQXj63CVUoN9F4b4V6LcA+n0R5r3vPZcAeo5U+COYraLBOl97rjYAxiiS2Rz0gRy/vmtOdm+oktPIYXMMoNdGikynD/psTgAj2a23qZ+t4RzJBYXSS9bpRNdxL97hRX3rcxwZ6Sjh3jEhtqoa92V+cngZ0+vcL33LsQqa1w6jSvetaj8Gv64tgG7f8qwLJLbfG28B9PtjynMLoNsPY1Sgc6wM2Du3/VztpYz2Tns1Ga+vZuwu/C50Hvu+z1pvfBBGMhoFqn0f3vCPwClOwq06j2LZmP5zVw9058vXA0/SM8hASUTOD39KyqHXLA38VqTWLzPZSeeDS2y1ZQOLGUhSoHmI3eYY0LwF0O8vcx+kb5aslR+5xFajvXf3r2sIoC/rlb04ZgeY437YQN4rN36GHbWdqR+v5Fy2SH4MI73oVRXogmL5dI8B9PxbfKxbge4ZxEbkWpYR4lUB9BL8YM2xlVuJQbUSovd33UszX297Ok73l81+C6D/5IsK6Ut53VWB3r53C6A/zVMqEYZPZdtnYkmpJSVdpZa/5Eqgkj+0ZGoyHiNeTBJkme5gz2dHwCKfX/3EcQu2O1c2ApyL9Zf/gt8KnuULyg9Md3hdAF2MKntlK9A3gF7L31i3XGvMduZEILxgeMwCdCF+5Q9SAJ3fqh7oMUkaPQ/7iv3FM3mI11K4x6pY4UktzIy1AIIXJZpG8V471qjd2d8xmn/+979y+ndf/dLpi3/wtdPv/5X/97IC6N/55f/z9KH/+Eenv/ff/urpH37P954++n0fPv3493/4fUcf5abeJAVnlhKCIAHXJjHHn5HyXaCDQbE0wedmJh3pcxkk9fe12UZxYyyAbiSA1xRAP1agM2SiHTUydKKqM+dLnwVQgQNlqGdVhvFSpzKIy4gkYJ/4xCfep/NgZJXt+KoMzyhQc1i4ls7lWTEQq1LznDLMPLf63RgBYdSwhGsDdluNYQ25Lt8BzjmgbwH0v/1+D+tbBfpDbAPPI4C+zCEwIUXDSB7b2KIlrNXD9vjMAZMTeLPDoufLkXusLqgHetQ9KVCwuKQZ+wcFqwxEuFEWJEN5E21URlQh4Zw5yeHCYg3liZGG8ovCuBVpUTNTrFzXQ79uAfSHntE3Px4dJD3EnhSttn31WNV6F537YwfPHd+e1/61CXEcooyEAujGpwygkysyKZC/2aoxCtHlevdkzGEKcRXo9fjzPXpITlv7ez3J7eMMu1qQ+AxndhTs9eii4NvXNhHmVauifqL1Ki/j1pjBQI9yH1FDkdsqOd03HbUqDjjhWBkinGMZqSXl1Acs+jQjg27pX5cy2PXnZIPTmHjqkc6ZVJ9SGLiV8Tm/XleBfgug/8kLO8QzLfnB2i7pyr7CcGstkrHn9HpuAXTPsWRpshUGJYdVVcKIKqLs9THvCDBZD0svCoOTQZ+9K4AOS2BEDiRYdqS8bw/x99ZXyeJsz5xFBauMbC9Jad7ux/XDP/dVawyje7FG6xe3a9S1dF0vsvP/vIrD6Hc6Xz0Qo0uFMfA2Wse174773rVVoJvX7GL6n2d3C6A/DKo9xwA6XaPAVoFeMuNFN0nm4IT91kge2Rr5Y/JdND9VeNE1BP2qpIJfJc2wT2BCjsOq3MifNewa6h1OrxA830KQgv3Weg5RukY00WSfA1tCnyqsZZ+gr6xMpE/AMHZhxygRRYKP89BVHZPNVUUXnSxmoK1q3xV3C6A/jPw996PEPmm/YqdtoMfajO1ge6BfMoV77RXIMRvUnvzLv/zLL3wS9nj6pzf9fqmM2Rlkzv7FhoU1ZJguwLZilxjh0ct6oFeBXmXpXQF0fyPTAuj6n9ND6BPpVbDvVQF01yHoVg/06N6PAXS+69h2YEqJs3zGJQbwxThXCTqe660C/boq0EuWp1feKtAfH63Xt8s+IVe/9Eu/dPrFX/zF94sSkqdle04vNvLDkuP8vcsYDHvoRnQWdlcxJaNnzCfizX4QaK81aDTujgVD6EEVY1RAdW4APf3pVQH0WkQb2fkF0NO/0tPYY7UA/CAG0GMmoyeyic2VdVGV/vrC36bF5RZYW5d0R1hPT61Vs5G+2L5nPcWw3X7ob972IzZudu6Xvv4Hpy/85/94+so3/vPpD7hsLqcH+h+dvvPLX38RQP+7//XbTj/wXX/n9KN/9/tO/+h7/v5foholWFV12eS2NwIF3P/qXZfhz7HQ5l+w95hlcA7kHAPoDAUPySZNASOwUdwE4sZrD6ALcHU/EgIoJNGC+rm5jBp5+9Jvz9JjAD1qQwBZtqKxCnSBrM34OT4jz7n+UFH7bAU6EE0JOwbQO7ZxBda9eF454lPMACDnWApeFVwEi9J9F4X7rQL9b54jVk/ymRuF+5NM80tPAgfKujPaUHO+2FCrZDBWQVUVxjJJLEWpY8YC8TIK95Km6oVuJO/1EawnbjhCrqt2t6kWSDJmMDJGrafNROdoqnJL8ICDWsCdclcFV8GulIbHrkBHex6lkeuHhfAsB9S7XRF3n93eUSKFZ0TRytF/LRXoZSzWSqYK5PbKkvfaL3MiNiNPGUBPOYwhwsh5+64D6PQLb3MWDR+ZK7nFKDGhqm1zuRUS3ResoRM0p+S7nrtGsplOWAC9Vg0vq0CnH7zqxZjLWU2B36rwnDYMK7qN/9Fbc3BHg+Yc0b3Dw3VWw8D6pfsfpzJcI985i4zRR9OvBNKjqXLfK2fkzXV5lzGd/nN0SL0qgO6cdCH4dwug3wLo1vS1U7jnSHUvjH9v6xuGZ4Cn29RPNFuTXNYmoUSexfjtN2lfflUAPbs3O3PpVAu0wYRlAyO74SXcK6ANGzfZ0O9b3SkwRW8y0lk2SWBxb1tf5aQXwKMfud8qhXxfrzttQQTiHDMsehUbxS2Afoka2ru5pg9CAL0WgHQV2JKPYhPfcgKzN2BGMmbfpR9zFtIVyF8JcQLZcKhWVfbpdYBv4QecKGAvmF4AnS5CbpdlkawXsKejpefSJ2p90/foZt3Ty1ZQyZNV0LOhcrhHJ19v0hzv8M6xl5nsFkA/va/vvhtpvY6zbpU2OVpfMjkqiYN8CCCXWMbuz+F+qRTu+Tfc1yb0C6LT//MLsDO2lUxMEmSPbbWB6nwH/mZO1h+yrTpfF0DP30qmC6DzlRwp3LftnuvyTJyzHujnBNC3Ah2uLIW7CvT6e7OdeqY3Cvf/9sI/dk0U7rcK9KfF3JidrRM4KXD8b/7Nv3nxJv9iPfwqkvS2lUxBcaNX7fSM7J+C1o4boxWbawPo5LSCJTrFtuuDxzES0pvoJHzK/Cy12vLdbCOfp2cdKdzTM+DCORXoMLYYEIzx++4ZMLN5+aBRuMeyWAJ6zN18bxIg2Zn8WMfA+ZsE0vPv1TKTnpr/oUKWLb6uJVAFsXcF0K0Le+UWAv/ef/nD05e/8Z9PX/vjPzp9/X/+K6dv/tD3nk4f/cHT6cc/fLYAfvTb/9bpFz703ad//h3ff/qFD33Pi+992+nX/8U3zz7CHR/80Nf+PID+tT86ffeffvP097/zfz195G9/z+mHvuu73+/rWH+mbigDO9pIG3KVzwwuN19wl1BtVU1VVcYm/5xqsHVuc3y6pgySshYIdT0kn0sAXeUUgONkNd8CTxSSnkkZGuYwY2Zpyfy8PSgA8PZAd9yOT7mLXv/Y02qXTj3Q6yHh9xy8nmsVqM4bhTuDjzEZVYg1EbVDlCNRu0b12mgtVcnmPAXvbgH0WwX622DfXd99DhTue19VP9XDmGJT9l4Vp1VqbkDRJkup8ibP2yfHMc8NoG8gnYOIQgazOJUoagXNzPtmptk3ClZR5BhkFCX7TDRo/r/KkuMKolEq4c3SF1PMquiAcw/92gr0WwD9oWf3vONZI60T6yvmBYp8bATRjyfnb6IsnncV3/qp3Y+3Aj0Gh5wN1usxgF6fqcfugZ4TtQA6TCiATu8zf2SSMeJ6S2KkMDNM4IOxoI/rNbcl8sGMZSZyrLKZ/X17oDO4KPgc0Zw1yyTxqmewlZj1QK/3cYFqug7cKLHLfcCMKiTcR8aFtQIjY1uKKrrr3oBd82WEU0sn35ozmo+YEazP2ko4Z339zDHj8ZjQ8TIK91sA/b2q/qURu1WgX3cP9ALo5Mn+T6boLutEJ0fJJrlanCgZzHGsje0BWpsoI6yRvLI90GPMcu4qyuAO+c0mKZDfGIW7axBYL/jmOkqSkhBdiy62k+uCbxymRs6eaFFh1MvY05a5y5pftgtYEMNJLUH0uxNQg19VvL9qP7kF0O+70z+/7z3HADpdg+0RrXJ9iyv4sPfST8gx/ctIrmFP7a1yENMf6BpV25A/vieBbCP88dno4GFKP8OkmL0KplfRvYFw10Ima0NBt0i/cOwXjsBv+7YX9o4k3SpX6TL54dzby17womRD9yO4FhsQfNneoPw2bLp8Ra9qA+G4MPbWA/354cLb3FG+4vYZttqyX9kn2SHWLBsgn257vz34UgPo7Ch6SfaRgLhKb2+yvQGu7f/q/mv1YF6yLUpYSQbhkf2+hLlzA+ibgJPOoCremx5SD3Ljsv/dN4DeM60H+vqclxWHX6bCCfbjrQL9ugLosb7dKNzfBhHP/25+i2IfgsYq0CXoRNdOf8kfU0teeBrG0jt8lj1jhK8xN7MtPFNFVuyubSsDk/iD6Sa+B9vYMQK0cIi9Uv/qpUqnK8TQtcwbbKf7BNDppMuADaPCFzGmvZ/0tfptf1Ao3Omhngv8NZZwaWRbwt1YXY6r7z4+0XRoY2yM1pDz735PX4zJzdq0jqxVY1e1NVsAACAASURBVC2RajdYssgLG+RP/q/T7/3xN05/8Kd/fPrD/+V/OJ0+8vcuL4D+d/74z07f8ze+4/T93/ldp3/wnd/1/kQI2hLYMnXdWJn5OSPqZU0AOQ+apOW8B7Ivo3x6FYSsI9HPlBTOR28Cu30ky/41XnMFOkcLkECxziAymn+GTvQ4gMObQ9vCpVwVlF7l7BhAB1o5ibZin2GUk9z4spdnvrTK9duLphVgVkFeAJ0QW0P1+DQW4AKk0brWk3kpY9fZs8G7WwD9FkA/X/U475PPLYB+vOso1OE0ZSMKJvK5SonNbOmFw1jyaY7eNIAOW5w77La5cgIJNhtdDzwo+SrHj+uoD4qR/C/NYga2bDo45D4odsZ1QAtOyXqW/eznh34VQP9X/+pfvXDM3SrQH3qGX388eyaln1JvXAp3joj2HnrBUvq+/shv/4kcjbE32Ls2aE327Nl39UAnE+8igM4JwuHrmgWaosJaqnQ4sJXlscjQH8jfVnBujy544pk4ru+TmbBAEEm2MqeRZ1a29OtaL/h+SX2cURtoqge6ALprK7DPAc34ypnkGrsuumt6pmdVny/BLvLtOLF1ZJxW0b4GS3PnuDAqB6FxW6/AJceNejXHeKvvOQTQo1qzj+QQvfVAf3t86QjPjcK9hJSo2MmSN0wgP2ERrN9WD9lBsAUOrQPZZ2v1AVNeFkA3lyXuwuba2RhL4qvCk04SwwmsT1adKxo9+xNbrYQAx4RLnFLGHFrGVwUItorVfaTvCHyxDwugm4N1VsOzlwW8dgXeAugPJ4/XfqTnGkCPwn11EvJRcNhevxTL+7PvcFCWsEm+C6DDK7LMyWyEPVWlwgL6Sfopn1lOZzi156AXxIQDY9IXOYD5bgqieT7pITENOrfvs506/qvaJbo+15ad5fh0KbjivPxPUcPD3Vpoud6XvW4U7tcu+Y93/e29VZ/XUs5YNTr5sr5Wb18fxKUG0GOD4A/Ix6FIwJsMSsTxFsQomc1IzpJBPo7Y88hbbBTGKj/5bez3JdUYX1WBTmeo8t95BN4E3QTfvGL1M8er5xRAj2m0ZL96JxdsPzJm8ftm5wjeFWzzjNm4seLA29p60oduAfTrDKDbOwvC0mc3BnRuq97HQJza5JFL+zW/ILnxJoexUlqHW/Fce5XHuKa3Oab7qICULNEDPvWpT714V3C0yX8VLfheBa/OX+yFjlDLOnPhlU+Y7BewN9Iv+Fsl/cMLOlT90uF2LHg+G94Y62vO9xLzRoH9+wbQl+ECztaWGLZJhq7wVMJfAVpz8UEKoLevWvPpp4pFPPvs6GOc7z7Bc2tm/anWWgUl/GElsxsLoIcPy2wZy62R/O0a+vr/8yen//hf//j09f/2p6f/8jf/2gsK99NHP3wJFejfOL3ogf61b/w5hft3n/7R3/37L2jcEziKtYVX//NjAD3l3uLlaNzejRQBgkfgOBujvUu5PxdMNoi+Gf2u5blQuMvcsOgzsI4BdIs06jAgSiiiDvP3nMI2LEZXlWFRAFF6fIbyBLh8l6OaMBltIvURNO5zpHyVEUJAZFSWXcnJtIkSOZUpVcDNZgWUraEyKVWOboVotP9R8W+lxG7AtwD6//6iWs7zrocsReDWA/1cJHn1564xgH685m3l0P+W7aPNDm4zbjJ0SsYhsza4eunBjaoi4blXAXQb5bEHOoUJlpS4E/2hvSHsZmA5X3RBzlelJizZ/s+wLtzbPQiWUfpcp2v0KoubgtU1Oq/AVAF0WLcJOosv9TwMSx0Tvpm/nOlVjexKOgbQYW79UAXGomTz90t8PQcKd3tn+6c1nKOGXrLUUPa2rUh8iueR/NlDNwEwWiWjdcixwBA1LlvPUwXQyeVmK9NB7LmrJ9SnkNzTBTYoE8UXncL95JT1DFbm4Ek4Yc+vAh0ecBIVrCdD9d907NVJtsLdvBZAN7qupVuu0htOwLD6IMNA+omEQG9yny7ieqOmcq6YdTiyXFc6DyMk2iqjtZcRatykQcfbYLtriW0DRsjUDjsyfmNrelkAPePVPd8o3G8U7u3n1mF4aCRTP/dzP/fCKc3BcOzp/Zg4GOZVmRXrg5G85/AgW1v1EEUfXcExtl+fPbdKzNp0sHlKxs0pTI7SG4wF0I10kyjcHVtAPvpi/y+pj6FP5msPFc1zNKwlETlXPd84tV2XgHktImJxYwux0TY4VQDNGMX6kU1sg/P27ALoni97zPy2733QAujs2RLDreX2XLhqnmE/fF1q7sdq2/KYsvSUx77mADpZIMP0hpz75Jmukc0SlWRV5vZqn7cHLz7uz+b/3AC681WdA9e2ast+XdtD63CZatjzihu8Xdsy4aTnCtxX1VrCbgwWrr/kodWZ7kqgoTsVvKMPkSHtm+h5G0AnQ/aQGHheFUAP52C251DFv7k3J2EpnWp7Lr+qUv4p1/2xTeEGBfhb7Bn2UaM9oNcNT96bibWvau9Y6xQ2Qa3jyNH+vMny9tiSSGprYu4vrQJ97zU2P0GLEuaiZ7e26Q9ktPYHJbjUkhIm0A12/yrBzuh7+UzoTgXQybC50f+8tpzhjusz987h2OacbLOTvMljFYm18Ytpp+BLFO5wxR5aAD3WHJ+Prce4SREKvmBVVek/8zM/c8KKA9t8P2xl424Ane0kMCi5ma63dlRsXUZ63rW9+MHSVQRBk41ro3AvgfXSA+hwxTq0puzBbH77bT7OSw2gH5kS2Xb5GkrEhQPe7icmrNgAY7ZZmwcGwIvWXH5RMRmf5wNKZgugww77fjqJ87Avaweaz8gIz7cdJLwwz4Lv9IcSjd+kAp0uk8/G9XdeozmBLc5NfpZtEDaU3OzeYkB1X+u3duxl2hHoN5/GV7UzvlTcsQ8thfv+zN9UvMh+dHzdJ4jePlR7b+vHvmfcF6yPHWFZbf28AfRaNVeg/dVvfP30u3/4n06//1/+8PSf/vq3/XkA/SIo3L9x+o4vf/30N772R6fv++//4+lH/t73n/63D//w6Sd/6Efez5zdnnFRxmwFus1gKaDaSDkLLcL64Np8o2sx3scpTEG1mVZ9TcFfpTVDyXgtFegABwiYQwoLwS4bk0IEfFSgW2DNLUAr68Z3CIxAk78TAMBRTwqbA8eUt2dSPxoOhz5nXAexn6vg9Jw89+jinStnNUPL4i/wbs6XYhnIF0AHqhkdQI7ilsMrp0bBqaPRlxDeAui3APpjblrPIYAeRpA3RlTG2DEIDNe36nz75Phs2ZkMl5JiYIr/vSqADju293mBdPgWxXb99mC5a7AflPlsz4AHsMCY4VcQfZ1JlB6KH6cXfMxR71xlwTmHIJzqc2/3s87q3YfMXUac0b3utRQEpNCdE0CHi67tFkB/TKl979g5LTgHKNPbe4fBX6KFZ3EfJfEh7mCdle33VRC6Jtn5Wg28iwD6Vgz0M1mDIRyFZRLXg88YzXEJJ8taQa5iy6HjrOzAE3LoudABVCZvOwdGCwca+fG55DyDsKrSpWOmi5hLI32FQ6n2Qek/7oF+UpIRvMiZ5Hs5sBhasV2EFa61yngY1zW6zmMA3Vqs8jR8MsKTnGwcWZsQ5FoLqDE6O77zu99zAuh0qqV/3STFV/U9foi1fTxGRpW5tA6WKh/eV41zq0B/uNnnKLr0AHprgcy/LoBOVjhJqobYRFEYH325PT6bgazQJcgqBysZKLnbWEKekW5SBbrPFoQ10nHKkKeTbBJRNO3ZLct2k55idF3RrXKYwrroUtlK9T0ns8vOVtLeVpD2czgAwwrKlSgBUwqgO8YHoQKdzlbf3FsA/eGwxJGuLYBu34Uv9A1vMk5/iFadjbABdHtr/go6CTkUqKInHBNmk3F6wQbQW3tw6liBHutiiTV8Iel72T70QGs4XcVYCxv6lO/yo3j3nfxFju9aXbf7PLJwFDAPO7qn/u4Zp5PSfeAjTC2A7veST4zLBvQmAfQq/o8BdIH0cBX+XloA3T6gYIGeWEXULYD+eozZ4G2+Q+vLPJLP2kMVbIkZbwM99t61J9IXLy2AvvcaZS4Zt+9vEjc/KT8E+5P+uzLoc97wqirT/Oq12Iw9y14Pc4x3UbgXQK/i3PWZV5hVJe7qJHSb2j7w0S/7n4AjHY2tx9e+dMwlORvdW/2S2TS+Aw/JTy2m8h/zZXuzx+lfFUuZj2MAXfBcEP25BtDNL52lFh23APrrseVNPlEFOrvorgr0awigb3Uvvym5Ir9sohjH6B2bPAc7d+9fH2rtj8NgPlEJzOwgfs30Jz6NZNY8wi1xNf4pcus4zgtTrOMKovg9NlBdApDYj+/FOLEBdDLg3HSA+rEvI0AxKLqKa9kChfQWGEfPcR7X6DiwLVZT6+aDFECnC7dPlHDgGXkG4m/miR/rIV67b5fM4Bn5eRkq7d2ea/6fDaYfk1St7drN/vvf/8rp3/3el0+/+wdfO/3eX/3vp9MPfe/pmy96oL9XOHfO65F6oP9FAP0ffPOvnX78Bz5y+tl//OOnn/3Rj76vMG4f3aqQq0hnwFOCMigq2c8xKOBCwac42JzLIDTeJ4BuooCIDdrmbIKjj6eEEfAciDb2NRzOmeSn/oxrPgbQjxXoBdAttu7HRrvGWP0GAJr5YIQJihfA4bwFkF5RmBCwAtaUGE4nAEZRY9RsXy7P24IGXp6xY0SHArgL0hPO+rYy/Ch5BdAZiUtJvwH0cylTCqDHegAQcsQxMLdKpApQ12YujtUcT/2s3/R81sYmqsg8rVfrVqDbJKJti4b/Tc/1WJ8vgw0eeD4p44A1wwCYA9baDhyDk491bXcd95oD6F17rTaqbliH6/YhJkub8V1ms5GsbH/xVWYKoKeclsm32czb+7wAevSljg/Doxo1win7REH0Td7pPozRzqcc1K+YrEcv737h1e4T5D9j3LXZwCmZx0SuZC6FoB6IYVUMKlt1YB1tBfrLeqDX7/Qp1/O553oOFejHAHpOGWM6QdXD587LQ3+ObG5v9oKKdBnXGbWdQPri4X11pXOvn6FU4C36vUbyvq1x2m/tRWQ6ilIjQ4xBRtcgw/QSn3HspVUm7+1Z5DZaUko3XCkJyP/ITck8Ua4a4VeBMXNa8MRovpa2vwoLWETuw0qYsoFdxmPvI8tLTmrXAm8yzGDC0rJX+QsT6D857+mmvgPDoqq0D/qc32FRSR71Gav3qvtZfN8+qEuf5louMYBufszzUrjfFUD3rDdoeG5F160H+nuSfg0U7uQrXfYYQOf0KCmGbC6Fu99XJyE7URlzFMDP3uyXbB4ywT41N8YSjTle7qJwrwKdDhE7BP0ndghr1DE3yXdxNgo7I50Xtrfut7dpdlPUy6t7Zntt0lF2lfOWAGROYgTZCnT36BiqvQTR4fd9KNxhscSmAmCup7mFM/SqGOaOOtG5e899P1dFitFeVVDA6HWrQL/vzP7F955TAF2yylag09OrtCTnJdPADcHol734V/J32bvhUAEjf895y0FpjyuJjcwu7Wn6qmPAmlpTwKTtZW4dL/V7vg+yT/7y2dQWr6KEknBKnM5B6Xo2OcAzjn71WIH+WAH0WvxtBXpJ0G+/at/+CFWg3wLo583lVkr6eZP47eftvfbEqij5Pdkd+SCN7c1GAZZN4k8XvrQAevsQHZTuDwvsmdZOSXEx7Fn37JIjde5WesZQxRaCEbWDMJqDrfbcoLVjFhjhW6uFlesqcA6f4I13STlssajyyeMG9mM5jcI9tlKyetz7C9IZq0w2wpSecQGuCqkqcotZ51wKd+fPX33NFeiecRXoBdGtEXsQO9p4Ka8SQ/MZera3CvTHfTqwNBY8+oP5hgnWDBzwv4oXyEN+Dj6OfRWvM9JXyH6FmgXF04883xJ5yG7FUnCr4LSfY83Ih+LaXJfri9EG7vAFVbzkGgugG9dnAytjuDDW4q1kI+dx/a5tCxSiBochjlm1OzuNzZPPyPy9LoBOl3K97LRrr0AvyaCEq4o8+K74F7GAxNz6tqu4QLe1UwDdM+L7qxDEs7F/Nbeeb0xu9vrsW6NnRU/wpif81pe+ePqN3/33p8/93n84/Yf/709P3/zInwfQBdHPfD16AP0HvvnXTz/+4X94+uQ/+diL9wZeyr60Kedsz1lByFLACUz9j4yUdZtk1dDHwMW5DrKdozJdKComd3uzF0BnxGwF+mM7oM98ht/ysQ2gL4V7Fehl6hnNXWAAOIFgVDkUnYw44NUiNS6FRkFt37W4LfyenUVMmSr4tf3BCl7VV7bsbiOBrEqMEVrCRYBfAN297v0cK9DPmcNjAN195NA3F9HQu6ZopJ9LAD0HtPv1PJYq/xZAP2f1vP4z1xpA3yzF7ZNTRWXKB/kvw9h3thorKjWjTW+d1bAn7K7yqQB6FZxVF6TERd3eGJUp4zL6QZtlfYej5Qq3C6RkJBpd2zqhHDvHUxtyVR/Rmro+9x29EcUox7hx94al2KYguudozdrHKGVHA5hBqv+59zGAHiXkLYD+evl7m09sAN36KoDumV5SAJ1MViGVgw62063uqkDn+Hxs/eUYQBfkisqLHK5TuAoqckUpr9KfvreUi3AiJX7lncxHnVyW8Ooy6SWuwTHoFO3nRyW73l5wrKqsGC1yLBu3N3v9E6M2TJ8sscc6ct2OyZCrz5811DEZkJsQcAygZ+DBoFiRzCHsME8lmEbt7BocLwyEobH6LB1rPVWfUwA9HTXj+RZAvz8KlpxB3sivdZi8kgEU7lHcvQsKdw7cZSPYADrHRRTu9voNoMMHv28rBsfitHGf9t/sTt9lj6S/wIySVMwLuaa7GDeAfqRwdxz7P5mlWxRAN8KQ1mk2bLrjslGEJdt3kT5BtukQjlu/09Xhso04GKqQ7bM5GI4V6AXQYTk7rQC6IPrbBNC3Yte5C6DD7ksJoHMmLv3+LYB+fwzZbz7HADr93P5ZAJ0csgnoGWvznBtArwLdHg6TOJnJRj4ojsMqwnympEK6X0nLsAgucDAa6Tsc2t70QgEs7xItc5rDjtpKVM1Z659tg+dvizW1noAzcOdlFO4bQIe9D1WBfi0B9JIrq0CHuZ6R52sfvVG4vyclG+gpmTG/Ih9jvcGN1m57pT00Fpf26ZJT/E4niFq3lizW/CX1QF//M32/ggI2RPvjFjRF4X5XgIuOQz/aCvG1Y2BVSYD5YGPdI9MxaPjOFpbBl5J2PY9sYzoT/0l6lZ99L9p9+JSN6rzhk3uoitDoWcGKiiI6l9Fr7S/6U7rUVuKTrXMD6LV9YCc59rW9onC/BdAf98mRjWVeqOiPrrzMC5dK4U4mklUyCVvak/gcsg/yU5agc2SH2VYPFbKJI5DvWjLQOeBq/tZk2e9VoJeg4zzLngf3HJdPKEZkNhdfTi2yFFdsAN01ptNIWnZ/4WVMxutzrhoezlT5bmTHFmyHT2y/2j3wY5e8Y196kwA6rK3t9OOu0oc/unmpAjxfVFT31rpCHW/P/iFeJb55NvalGMn9vX73xmWnjra9fuhbzOtZWTv1uv+3X/ri6dNf/Pzpc1/98unLf/YnFxpAP3376Sd+6IdPP//Rnzj93I99/H3FKAVpe71EW7OVaxZn7wI2nAv1tc6QIDgEvwzZNXbPeZgJKjABjjlbcuBSIhgvVaD3YM459lN/5hhAt9irKCAEAs6cH0bgsHQUHDU5jWX+5Ojw94wlQFTwwJyY+yiQOduWageA5dQxbg9Oz7MsE2C6dIOOH+UYgCyhQsaa43MeUQirQK+i/j70ohtAdx4GqYCc8wDxrTp/rgH0eqBvAH2pLY/Bvade03u+WwX6489+iU6NMKEAmA0o49VmRm7hcBVUmzUcDsNsymW0yZQRny9zkByvobT9tHyOUVMgaHuh+xxF6Zd+6ZdebIwxZNQPOSo/mLVsEdtCBCbKWixz0YZcWxAOpKrd/S2Hqs+63l72AzLiu0ZzkkEf3VxsG1WDCJjBlpxcx94xBdD/5b/8l38pgO56bgH0x5cBZ7imAHq9/3JObAV6PdCrQH/KAHo90LeHEXkpG95Y0MroPqpAJ6dRAcIMf69HsX06RZkOw1GTs5q8k+ucLuZie/qWsEJWt6853TM5NfaCHeS1PqJ0E3pP+LVsN5xFtZVwjc5Ll4IZ7i2a+Y63TDuxZDgezK0thePEkGGkd61OWnWpkRM/ulTzV5JOValRz29PMzrjcwmg17dtg5Pmtaq5cxNsbxXo763+9nr7kfXIiI4tytr65Cc/+cLxXw/0ZNKcP+aLnlHiEHlb5g22YBSC1vu2ZWCr1EPUHl4PPrLNWBe8qqKtChl2QRWc8Ih8bk/OuwLocO1lAXTXVwCdDlAF+l0BdHqEaypxCJZtgs62LgiPsumWChZelXRO5wgPckCl60XhXqJEFO7RGaoyEEA3b/etQC/gyL60Xppbz8qaetcV6GR/K9DN+eLGrQf6/SX7uQXQ6Q8bQCcT9qANoNdG5WWzVgV6DmLyDs+OAXSB9Hp+ltQLz+g5fCn28NguyC2M8TnjVpPRC37t137txRuWVz0Of3Kgu37fXVYMnytBGZ6sP8Tn+67jFEA31gNdkMHvseIUQKe7ub63oXAvgL4U7pdYgV7Rwl090G8B9L+QEPtRSR1hhnVONtgS6SX0dOuUXPBnFgyP5tW+md5iLUtUqH2UvaaWk5cUQKfbFNxhE/Fz0OnpHMsk4fqron9ZgIusx6wTfXmV1kbztayUG6gm7yX88k+UqOt5VPhUkNtxmk/fMcfenkv3UnurGHQ8x4Ih2VPw08+e1bKBxVRr9JnsGBhUAqG52P7C5wbQa80Dh0qOvv8O926+eQugP828W8MVBlm/BdDrgZ4P4pID6MXUYh0OX2Ap3ZY8wJmCz9Gk7wyHzXy3VYrDF3t9flPfJ4/5Qn12mTGcqwC6fTsWLJ+H2engjg/DYtBYptmuLX+yWEZsZJ4Vmyha7zDGZ11L+OJzcNI95TMpKQcmOEcJS/aVfMmO8aoAeszLVaA/lwD6sQKdf14ivTc7+iFeu2ewSUuE8oyK83mOMbi23+fraexZ+V5MKfa4z/zu75w+/YXPnX77K1+63AD6Dwqgf+RHTj//0Y+/eL/qtZWaVRyXtWbTtFCNPlcmrLFgurFJe9MA+lagm9zta7cU7jbqKPCeuv/juYvSnG12ZsojxRPwr/O1TD9GoLnjCIpquOAUhZ+RRkmNoriKAZuFv/lO1ByUI+c0EoINjC/9fb2BgXiB9hzblJgcS0C463I8wluQ3veWISBnuLXwJhTuhLOeQYC6rCdzVjVqRl59ejbTcSmKzn1O7+JzQGQDnEuBCqR2ozhmdb6L673rnNceQCeb1lh9a2FPwSUbkQ3ImiYDGRdR5D3VM9jKJUpNCTLRA9ciwhgekzfyvfRj9fsk14ybDBWKU1UNcDRFpKSanPQCT+7d573JXpTsRhhDcWVcbs8eON13/Fyf9faFNcYYHlu1WRVdFeYZm1GdUeaqJi2xx/FcZ47r3YfMX/sY+YMjZTO6xq3i2OdrzvXq8jYPZLN7Z6CuA/yp1sWbnKdEuLJK4bbn5C3gUcZ3yQA9M464S3m55gKv11CBzml6pHAX8IAnxpgijOfuj/d9FmS5yg/4Rj7rkcUxI4mvgHTVnNaFvZ481Ytv2SfogFG82ZuXfp2B43j2LY6cZNN1MHLhrLkRHNtkGtdC1qM03+Sa7adE5qriMqYHpos2T2QcphSEUx3GcQyn4OU6a9xbCTrwZZV/nzUfRvPjOAXVGWRLDbY9oRiw9ZQ3B+nH9DdGfS0qGJbdA33bHJVZ7PqrOrVWqlhhEN5Hx7rvGjp+L0pCz2j7XjOaCyTCU/uEoGQ65K0C/f5PoAzwss23p7c1K+s8uk5rrRYlDxFA30S+dajn/IjG1VqoP6Yx6tEq0JdxxtqG5fXVy9FrjVtf5M09x7STMzvHEvn1Wr0t28e4DF2+k21ptG7DFPvcyn822NoS6WG1bogmNcpEe1N0dlHWLX3tBtDpYs7p+mDlOtH9r8+6xmw4WGuOcxI5Nvuxitgc3a+zf+qJbH7o79EywkT4GS7RiwryG9cZfv8VfP4376JwLyBZcpPRc42WG86sjXtugs75V/W8Pml/pNu2R5bcxuYmd9ZWgcR64Vpnj7EW6umbv2kDdmEEGXO963SGAQWB7Y8x4lnXW8FVmwZ6ib3oZS/n3d6j8KwEHfNkreVzgbkVjti/11fFLqlYAo7Z8312g+jk3r2oFotpb+mQ4VBsFRtUzM5LZ3DckpqNriv/EHlIfyDv7KsSlP1uPkocDJPo/696xjAkJyps3sBFDEQlChRMj2nnXUnQ+jTpoQozzIXR7+FmRSnWvsDgtq54zniy89NeH1W7cel+SxKhh1R1nh3fc68X6iaE1L7S6BwC6ObY3gtfSjB9DHy577rblgr0hqqKYVLtp+CPPZI+4X1MAAjLzJE5s+4krFl7yRyZha3HRIWq/egEJQPBkBhi1y/v+F7LJBHjBcyjl7ufqk7dC2zzPODc6uZhT0GqfAfGWAWM7nsTkV1bgfdt1+j6NxmbbhjumZNtzxkrmL39knwQ58ZMCqDHNLC97G8U7veVxG/9Xu0jaj2bbNIBrEP44m0dLUPlpcSLYpmKgp3+1ZqxZ5OJfATuB0aQhyO+pDs5XjZO+1tVwbBl27vUqrN9fBl66CX5Z435nPl5yC3sy0exbGBVdOeXiB2tZD34ko8mP4lnUXJNlfSrw8My+pY3W2nZUrdI1xwsw0VU+NaC/8UQaj7NoePcNZcPtzof7kjHvdnzyPfmPmF37G/2Uon03g8VQC/emz8uvcBz232ihM6KSHYGVneyTxW/cC+/+bu/c/r1L3zu9NmvfOn0pUutQL9vAH2p3hNUm7efvdbRmPPTuBP2JopnGf7A0MZa9RJFrX6TRkKeoF5SxuIuGnO0xkv9b0oMIMyBJIDLCW2+clBabDmkBMNtW2PVrQAAIABJREFUzpuokPOF4UTZX2qfnL7RplZZuhm3hMCCryLOsaOIt+mkCFOMHT8nFqFy3HqputetNKr65U0q7DbQQ1iBgg3BecxZGapL9xS18wL+m6y3h4O5NzuS57TOvoItHNCe/QYdPdsqeG2Il/J6DgH0Akk5QnOMFkCHNclWPT0em3J5n2+bZw7c+tdwysCT+l7F1rHYTPZ6k+P6vsREsUZuhi45zkFifdbbHDOIDbJ+6SkgVXnAgXrvuMaMOPJZdnbV5N0fOa1tSFWG9Vhxb/sqY1DQ231sr+mSlMyBa96gfI4R+1RB9ZRJSmPJAK6xqrFjBjmH2vYprL/vZnrDykvt15XxGh3dMYBOCS6ZgIFXL9dLMl6vLYBOPkuKMlqT9atVNRhTRMHTx8T0erPTHbY9S710PX/PnZGxVH2+l0PbGB2qPYguUfIRWV3ni3VTtQQZ2SC8fbxgvjGKQuddQ9B8lNgT7uRsytHWuE66DRau/uX49MmYDNy7Ne9tvZfc4+coWcMOn613WLibk73AGyd0zD7pUnSXgnvdH1mk55V043sFO90nnIe5GUW+R9ey19Kp9ntb9f+Ue5Jncwygl2nOKXbExYzXeqBvJd056/5Wgf7eLFXpnfwUADCac4k59BXO/8WXh1gbJZ+FB1VKuSaykKN3A3L+RkYLwnFm7d5cm5iYLshCLFPkIIdKFQn9njPJPhwdXHOyAXryWF9P11HSi9F1RHVMh1n2GXK1iXfmPj1s9a3sEiO98ZigvLrHsQI9aveC6DmNXdMy5sDY7EZzXeWZ6yuxNnrG7J5X2T8xDFVJUHCQ7ub6zYNrYVcWgDSuM/wcmX3bz6THul66pT20APriHv0tGmA2UnvBOtfe9lqe6/fNcVWO1hgHbmwH9jwJGrV3idY3G+ih56TCjIIsOZXTM8iXvRSmbOGEZw5X2Gj09mWjKOm5YDIsyJn+suu33sLZbIzdi+33VZDDIXt9DDJds3sp0a5ExJJ6fX7xqyQZc8/Ps68ckcfEQPiwyYbuswAU2aUnFaz33RzLxlp/lLS0AW7zBDNhk+t81RzlZzJXJRWFIVUfl0CX7fYuAxfLsGnvwlRQtR85aE1Z5yWTGjeYew1+pfvK5Sbq+zl5jAE0NkxjQViy6bPJl3F7mZu73e83ucV+eAyg107tkgLoFfOYh9j/4FAVonRab9izCf9HP3D6E0ypkIqPuwq+8GG/B5Nr22Mea3GVHKUnkPG+T+6TNzoP3aagk+vLB2Dka8+/Yx/Y4oJN5GlPTW/Pj2OEZfmE4E5z4FpX79zihRIJBIHgnnvcFhd0opL3jv2e77u+H/t7Kz/2qBKnJStFmw9n4HR9o2890N/uqZDJigzp5eTJfEueI4/RfduvvdnO1uq73If2jsnEJgOuPNKDSuinc7yqJe7aFtkKUXxvcUGJLxVYtYcbSyIuAW8TceF9LDZwIjvK9dbC0zWmN6Sfry7GR1tPd+MmwW6FsmtbfMmXEJZVeAJf1tezbNnmjn6Tz9D/0vuMW4zx1HbNfVb8cW8uCSs2xPXpeQ71QH8oCve1xTy7ZSfI5t39on1i7/WuAHr+w2dXgX6fh/xQ38lQoozXezInAudQyi1jKEqIV9FNPdR13ec4m3VHqKPaoURRPoFPGZtVPeSI3vNVMVbgPYXG4j1mDa9zsioDRg4jsOoQc1yQjCJl/lJejea2sayllKEA3/coPlGouNfo/txXxl/OqHPmD1BQ4squNF/1OPHzAl8VtcZjAsU1GDrmvx7V7i26X4qX/2213/Z8vySF8toD6Oa/Phxl1ZENTiTO3LCGk2bpZx7CIX2OPNz1mdpn5LhOYcrYSqEkS1tRnYPWyOg5GmOdaytAyPgGp913GcZRtpTEBJtcA+PQ9+qnFZ3g0rvsfa1jA0Y6X72Pc5jDgwzDgmab2AWHCrzDizDDmLPJtecoL2heglA90zcZbK/ROq8Kxn3WpsQ9LRuI41/ia/ch+H0MoHMAmJMCXQXQL6ldxLUE0DexowAX5z+Z0KqlFidwvHX02Eo8+Sl5bumYrAVrPkos+/fK4yru1vUaPWSCo8D9eu/LfdW36rhfpT/4Pt0hnYTzOGedubKHb6B8Hb1kbrOZXyZzR6cNXKn3kvPn+En+c7gfncfmbunOwljjXuMmQdJ7FsuilnYcuFaLC3OfUei87rs57VkVNINhOZacN6Mlg/gpsWcD6NF2V1GyDjwYu/iyQcVz9bRbAP29J5sMW1fkpgCADH97T/iC5WJ15YfQV0qsq2df1eEwwJ4YE862fagHpwB61SBbaUrOc87UI68k2RywBUK3An7Zs6pUJzP1/8yGoDNkH5mPaOZ91mdKdCF/9eMzvir42nnWlnNe7002gj136TnuI13StdGToko3FjzIFmqeje41J1S4HXavU/BVctVzLLCR3mh03wX2c4aXrP3YLClH7MppY7Q3lGDM6b60gVHU1lpo7d9z8eUpcfOSzmVuV1emr1RNTFbgiDc7yDqrynKrch/qftYZXiV3yXVssvSEknPbdzl8K0Qg43xGJbeVMJvzuQquVyWhH6mGC6aXyLb7fcmPYdU6Fpd50DHWtmj90he2GgeObhLhOsaPeJIuRmYdb9nAyHBsGOQ2PDR63gVDnXttxGy5EgJe9mxzojoeTCp5ynFdz/pmzLX7ND7EPnTf9ba6rOfxq7/6qy/YiIzmNt2PDkxfidXgkoK59733c77X/LSGyWN6qJH9VVACbqTHWWsVARmz962hmDQrIiqoaLSGov6G3S+j/j7n2h/zM/lb6CowoECS+YkBk7+0Sm3Xctx3tgjC9wqKk/etLvS9LUKrFzCZdR35Rc1d/tX27ALQJQCXCJNt4NjO1TGM9bMND9ZGXCzLd0IWYOzai2R9g+YvexbOvbpfvje2g/VhHRXsj63jLt/uYz7rtzn26qfm9dj/Od2QjAica2t0C6C/zYy/l8SdfNqDtq2jPdFcl1i2BWmP7W85964KoMfuUJJ+fstlkjgGnF92jk2yjh0kNifHyOZJL8hHQtbyh2w7KOdJfzDf7LUYi+DGBrhjGy65j86WXejePKt8GqvbeB4xGzn36jLZH13363w9VUd3XnaNc62e85Tsj+euhVd97rg3w8zYjSRKrD/KXqpAx1sCySW+0nmL675Xgf7502e/+kwo3N/lpFvwDCaTW1+L6Cy3X1OZJBS2Y+DiUgznwCmlpUqiKBHWaVPV/rHywbMAWvUDzemdEwnwuH9KR8dIuV3qhagQC3ivUQWcot2porRxr8u15EDzfc7gAJGQ7/2cC/hHJ9NdDrY2yQW+zeg+ZpRdyvM/ytEqyzbNModsSDkuGHXWDeOC4wIgUljfVS/CV2HBtQfQo/4hWwUBYnuoIpeSy0lDvupFt46Ap15rZQ1SZuoL6vqrHK0Cy3Orz4yR86jKh2ijj5UNvmPtJYMr4+aKTG8gfCtBNkvRNeY0OWZmHx2xa1weq6NShlwPJWuTGFapgA9VwcGjpSnzubDSffcco1sr0OB/4ebxmZprxw+Dq+qPIrcqlEtmQrFWotLmDEHx5M1IF9yAM9FdWSvw5pLYLq4hgG7d5/TlIIDlaPKN/r4taHLEUux33TwGnlRZkKFW8pyRbGwSyO5RK5s5htJPutcC4vs98lCCwFEmCtyQqebKPuhNt4juzjyQzZw2R/zaivfXOW3CETiRU9B5XGPO3vSJqt73mM2X6zOHW+UafuRIKqhtdL4qPTfT3PUsvexmhrvvEgk2gci53XMY6PsbSHyMdfOqvT+dDK7Q1wtwCaKXfElHp7ts1d5i7LnXfAugv/ckrL1wHG6r6BIAMFq3BbtUuCzjzENUXNTapfWv+oCtVjuqdBFr1/mSI3oUanY6lHWwjhNruqpNfw8zCuBsZcIm9mwSRhWjjgNP1n5oX45Wtc8Yfa7sede7rF532WDJwtpw6b/ZQTlRHXvx0HcXS9Mbon/eCr517sWg0TnNV/pZuB12n6uTZpPmVCvJmv4YvtDZSgZaWr6n9Ass64C9v2Q0DqOcdoIEBW9q6xGmbAXNU173NZ3LGsh2qH1SPTTtx2zQdMP6T1Zd/ND3GRtFrSA2sL+J5mSiijIYt45xa3adiTH6hUet61cFRclHPo6Yc8h39JW73xc4L0i1QdqCUUb7+O57y87nGXB0Z1ts4OpYebRzXqIImXW8kgBrtxBFKlxI5o3Zae4pPWSD7SVWvyrY3TV23LDfc3I96VLGfDbOsRVjD71+Xne8LcxwnfWcN7rn2NngSJT2Vf697tjX+v+eY8G9pcBdZpnWTIHwEi3IU/NW0CN2t9iUlmUxBpGKRMyzN1szxiq6Y0m3l4Dh+VvSVdLN/T0fKZnbpLtXBdAdZ23x1Q18r+Io486d821yTf5V34ltIl8wmSNvJTHsPLbvp1sku57tFlUt9riWguSbbEj3WF/Sq5LsjkEguAj3yKJ1F/tfY8lPD6G7PoV8LqU+vbiWHMb1W9ciR9u0h6oQfYj7O/oS6QHRRFvn2Rb0gWUAepeYHktGhT7Rn6tCt2ZhiYQSPpbsD3pMieqv0vMfYk5fd4x0jdo2bJI+eSmhpLaX2fuvspvD8OIyR8zI5+tY2WI+Y43C3W1B0XnWH5wNWivftWHSh7rO+ppXMFrSvTHcc5+uaRmQN5km+6PEopfN6e5lfm6vcg3OEXOSMX/L6475uuf3VP/fOCL8ZnNjWWALee8ewh6qlz2sucTXnQH0L37+BYX7l58Dhfu7nPSyWTmIyrT43Oc+94IemGNIVoXRQqnS5Vgpd65j7rHvM4fKCneZ9QWFMu4WzI/Xv0ocAVonwQaxjk4Un83h0jEyBNcIKmOoYwVmVcWbp8653wv4nce9LuXqfRylR4Nxg/xlXa6DeoP0R+PysZ/tfY5/zESVIFI2V71LOKLdFwVLwkg9OwogXFKQ7toD6FtFKZtOoKs+yxz/GdKUL4ZiLA3nVvvcZ4287jtl/2f05uRZWfQ/rw3MZADVUmErIvacK4PHBCCfWwUso9G4gTHf87l1vr4s4LWO5qNzd53tvp9DLEOt71YJUfCtuTD2yjjNsbS42T0tru6cmM+UP8cMg7qmrQR93fN7F/83P1XMwRtYw4nhzVG6iWkcIZdIn3YNAfScLFUsM+R+5Vd+5YWya94LJBljQWDQLYPOY+guq39sgMnfvXbfXmX8rrW6ekByFt70+Zy6dxkod+FXgf3+13WtoXPEr5clu7wOy9KDnGvpzdZxdXQKrBEa7oZVR2Nsr2sTgNZxldGYs3oNY9/f762+5X8bFEgvexeORgaq/ZNxLNk1Bh2VF9Fm15e1QDon6eqS5671WwD9vVWdgxO+wG348qlPferF6FU/21op0WEeqvcsWV/2Cnpq1NqCP61Zz7Sqb6NnT48qCfQon8kFmVh95WgPHQPSrR1/X91ndYaqtMKhrjF7ZXWgdIBXVZ+7dmtxq6M7ZrrG6k8v2+uzWxY7wuDFnu6tc4aLRvffd0pyXl3nZefOJu06oxc1Lr4UFDzHafcYOk2JR0bJxSou0C5zGFlLVRZZW+EM3WUx5Vx8eYzrv4ZjWlfwu0Q2fhY4Ti8UBBBALMDVz7HmPfT9xSLF72M/iRnM6Dpbh/SA2NkE3jjIC+pHGV3C4Noc6SQlzbxOPvKbtN+nA9y13x9l1rGPvotdi8l/we214TZR6K5kxpXxjul4+WyyuTbAtphUcoAxzM3/03y9DgOPfpqCR2HI6lLhiPFdyqNrC1Po4htAFwhculz6C0wp2PLQa/1Sjrd7VxXWsaks81ztg9I9Y3IoOLXJ8u211gCZqdWLcWmtPQs4XuV0fW7pC55HOu27DNC136eDp6s0pr8XkHvZ/nuXjyN/yXEtrP2wfoxjYs1+bm2C5j+cO8rcBrLDqHSAtQ3XDsx3EqasvZis+8yrntX6Pv0cRpcYkP61eljHvhR5edV1bGK1Pase1MZlLWkflZzm50t53RVAp2vR8S81gF5CuzVEj9kAunmtsFBAdtsdlVjyrtfXMT50tCWKDcVu8TL/5K6h9JWwI3uoz2TzONbK5MaAjslzixnrdzbviz17bMcP49IPVqfqehx74zjOHb4sK/M5+HLUc9J1nGuTpVcvfJc6ybmyb95qbWTMf1vLpU3qZO8r+vOmv1ziawPo9P0bhfsDPqUocqoKracFcNwe2wzoKC4ocl7nOFUf8FJvh7rNwBvNwDr3OC3qH1/vk3qm2ji2/1yZYTb+S6GfcePXFkA/PqxoyjwLQC7QVQWGIGJGNaypN6RxFZpr2IDfaJHePvwsZmAdcRQWjhEJO7VF4SxV1WW/3cpo67vM+seg6rzv5F5DAJ1xkTOUosth9Mu//MsvAlwc0vX35ZTmMCrQaL5fltBy3/m6fe82A485A9HTqxSkx5R4JgmtxDNOInto7DnGfZ27d94C6O/NWo6IGFHoKwLoxujSq8rMVkJHG7vKBqXfdG3EOFFlpf2Dvmqs8tDxnavAfUHzquGrpLjZaW86+8//88cEiQ3scuRK2FDNZc0tZTAndC3H6C631/kzUICrhL8NoNMV62fMAQ1H4HkB9Q3enn/Gl3+Sv4cdnH6K1cTeYuT8rNJJcG0D6PXLjEHiIa7ldozrn4EjnsQ+xNa3xn7jN37jxd5lhBsC5hJbrXP7FUwxXpK/5T5P5TgPm0BVayB+kFgu+UFqFRlbk70/9j2YYF/P9+rvBXqOrYRircn5zw6qT7HzLePMsl045hbK3Oe+b9+5zcBjzsBRrqp4NUoAo6sIcBlL8Nu2nPZRyWiX8rrGAHpJGOwifqxlcYU5JWNI8FE5XwEDf8uxGOdSnsPtOm4zYAYWX+jp9JdYZvlaSkZjD/GrtB/HnEuPKS56aTN6C6A/4hOJ3iZFl9LlLbBFcUuBY0TbgMoU3SyWd521+IjTczv0Fc/AZrNzGDAmOA2MGTD+zrD4sR/7sRdvVUXRMUWXdClTcO0B9GjQGZACjKhQPQsjAy4KHRvUOu04c8pevGHNpazG23XsDGy2p+xoWdEl6HCQcEx6U2Yk63BgCKTXh/XS+o9dQwC9OS+TGI5U6WKu6wfJ6Zsz2kin2Wro20q+zcClz0C95GGKticFPugzkkOwRMmCTmevfcje1y2A/mZPuQohDiP6ogCACpeC2FHnmmvzX1AAlpfV/yqazVddDUyLKcJY/zLPu7ZSVQ/EYFIfzjLkS8g6p5LizWbm9ulrn4GthnEvW4GMfU6SDoc03SUWOjhDL+costYEXm6v82eAvhIjHVvI/Gb/0Feq+jGyQ7GiGc15zumHotjl72GDCdrV0oXD0M/OUd9wGEJH7ZkXOK8y/Py7v33yOc/AsUreuqonqz3LnsmmMApmCbB87GMfe1Gks+3a7rtfXsrcHgN9y6RWT+96YW/7KddfkCmK+3S4pdjNF1LAe3W6EoqrBNw5J+slBPocFrSY0CpSiHXqUubydh23GWgGjvgSc66RPbQJpsucC2tis2T3X8rrGinc86ezTQQYzbtES3pMtOHuCyb96I/+6At7lO5o/ukTsAvG3F63Gbi0GThW08cIY2QPxcrNTrKmVZ4Lmts7a2t0ZOa+lHu8Ubg/4pOICgUgMpY3gF6/SmO9iuoTHUXDMQvyES/1dujbDLzRDGRI2PBl16MlBIbGpXxjoGRQMOi25/KrepO90cU8wIevPYB+pAAS8CqLkaGZUaiHjs2JEmaEP+HNJT2PB3ikt0M8kxmI9hWukFPGBcPCu76XjAzGhQA6B5KR0gVvCsZcynRcQwB9qa78DNerdDH/S3GVMQdTOIS3X+SlzPntOm4z8LIZII8ZcoLoMUcx8OyR6S8C6AVQjfu6BdDfbH3FYGSE6VEWGiUw1J6AbiLY5TkY6ZMCTd73rahzzqVK5yjsmW9bE4EsjqmeuXNuu5T7PP83m6Xbp69xBo7U1fRwSRpwxt4ZtbcgD5u/5GLOIus7lq5rvPd3dc3HFgHm3HzTW8y9JJ368NIPP/7xj79wQktc2JYqD3H9m8wM27ZdRD1XYUmB9HpabkupWzLzQzyJ53GMIz2uIDE9hcOZ3uIdvkhitU/+9E//9LcULFy7fX9MTMpnI+mNDyqWBwxZ2wPdHi5JpUQVwT57ujE9orYByyizOl1tjkr8Y3tmh9JXoounR7A9JTDAGVV0Bbic6/a6zcClzcAyOVjnknNiFIUz9lJJaPZT61r1s97E4hb2rnSWS7mvawygV7BQImB4bs7pizDGm31SS9Qqc1WlZxddyjO4XcdtBpqBI1NM+7R1DV9qr0CvoZNb10b7NX+iN5y5xNedAfQvfP702a/eeqC/9fMqyGiSLQ7GXL2JFzBlWqBEoXAx6ChaQDGHzVtfyO0Atxl4yxm4i0YsGg4KV1lE1ngGQxn21rW3Nb50M5fkJLj2APoGGTlsZC/anIyMu6jNPBNZXoJdRgH1knm2/9W5AYG3XFa3r99m4M4ZWLxZh6SAeesabbv/5fSwX24P9Eult7qGAPrxoZSMYyzImKG6/dDpMlVrwpWXOaRuy/42A085A4snft6eZoK2BXA5ivaz9PEy/mO0ELi9rzP0RuH+3lNfZzgM54z2DIyq6jjB01tUvcQEQF+pQrf+f29Ko34MSNCNXINE5+1jl66ac73et6/rYfeU6/p2rsuYgSNNYQkgfADp4vQV67q1Zh1JKuYQNWKHsqZLQLuMO7uOqzjKNAzhhOacg+l+jmkCltTqhw1UAMC4ler3tYE2gdzz97wbtxI2uugqzvd89z33dTyt21W+bgYWT/gKa6dkFEixVwpyCZ6ziWL9o4uzgT7xiU+8cERfqr/ldfd/1/9LfCv5zX1Lcozdgb7AKe/vO3/0BcE+CUr0h9izjGQvmX9d3+tN+iuBgb4ikcHozRdGX8y/4rxwRbD+ofDlPnN3+85tBnYGjvpKsQp7VfumEcbEpmKUeAZjjJJD6MaX1nLkGgPoG2SE8SVZxq6Yz4hvd3ugewYwTXJ3+HKzT26yfkkzkD4MY8imNU1vsW/6uT1b0lvMUMZarfDj3tff8tjzcAugP+IMLy2HCjkgWDa6LIyoDCwQyh1jDlVhgEjpuqTerY84VbdDX/gMHAPoUScbOSusbYBorIeFtgQlhwie+33pwm8B9Id76McMRgYeYy6HdAoZTKJ01S4iipR6e+aMvqRn83CzdDvStcxAzgrXy0Fi/dovrWl4Yx/lHOUAsV962y85jaxpI6Ur5oVLWs/XGEDPSRSmMKzLVK+XqJEhB188AxmkO/+X9AyuRQ5u1/kwM7BVoQy6nK8cz6qJ6nvu7xwRYUp0YvCEI7Zgx33pfm8B9L8cQPcbw5o9FNX1ZqULOHoGcAXdMn0yZzi8X7auc4NOR8rKHPLGAug5oeBXTGDLunHuuR5m9d6OcukzcEwIoasU2BI4t6ZL+IvVwPq1plWNGmHOyxgOLv3+3/X1HWU66nSYAkMkMXizhzjmskfpLPAkXCHvYfx99ZW1xbbVmZ9rz7d9kfvbzuENX971inq35z/SngqcwBR+RE7nTTarpYkRo0VJOdb1toO89jXFWR2TBEc8+yMqe/OTo97cKUDiV611Hf9GwfMYyQT/yOE5CXhHfMnpD1tcw+IL+4evi/3jGUiMqk90CQ0F7t/tKrud/YM6A2sPCZrX9xy+lMzKxrfOd6+KudJofVvP4c+lzOW1BtDTIeHYtn+B93RHGMNOojd6SwDix6U7sk/hTPbKfe3TS3mGt+t4PjMgQb121vRyuJL+wrfby74cK5Sk+QLnb8M299izeKNwf8QZLggAGMu8kNVlU1oKIKCXksWwy2lnBJK3120G3vUMHAPoOYSMBc+BI4dF/SqjsOL8rH9oxor7uSSD7tor0Fch5giugivnUQECRjjli8PIyNiugpTRx+C+y6Hzrtff7fwfrBmwd7Z/MhrK+N/EEIaeoFZOI0FbzosSeBh25zhHnnpmrzGAzqArE50C/Fu/9VsvlGCj+a5XMJwXEKgdzfZDv69D+qmfz+18z28G2h+r5qKHV+lsHafPyIKmg1vD3gVWoit82wSzWwD9vbV1rLCL6tgoOUo/dE4jz0bAC5uFEb57LnRLNtO2BDoXX4667AY/7wpi3aWnXpLu+vyk9fruaAMs1vBWPG8FOp0EltC7JcxbwxygRmu8JI1z1/L1zdTjXPFRpj2DnHb0FniiBQ1MMbdVnbN5luHC8wlT7kt5fWQ7OeLd2r4vw5EbvjzOOrmWo261swAXG6iAMb0l/6G/wY8SzLAr5D+klz8nVgOOeP4M75jIsgv5PCQmRSktuJc9WCDd/zjpX6bDvUrmjvhSWwYBfYwAv/mbv/miRafnUnsGWOLZeCZR08Ze5DpuGH8t0vj8rnPtIcxL9kjrGJ7E8BfTnD0ynwq9pYAtm38TdC5llo4BdIUWMXbAAuwz/BNsiFqqkMt3KY9HewjWeS7uBd7zs3jHkNbzcw/sIdT6/O7dD3y5vW4zcAkzYI+MHaZWEJiK+UEli/CxsO3hDLmUbGa0n196e9kNoIvrfuZ3f+f06S987vTbX7lRuL/12jtmeVlE9WwF6IDRCCgBONCj5KUMG21S/p5Rd4kBgbeeqNsBLnIGVsni+G1TZ9ABQgEsShfjDhDWH4qCBQC9GTKcFdbxsY/FJTkJnkMAvUXkOcjsKqu03osceYzPHDjm36ZVNQa8iUJSBvdSm13Ss7pIYbld1FvPwDqhMx4EtCTmwBs4Q0mBP/7uraqAUScD11qGM5LOKGRVF6zD8q0v8gEOcI0B9J5HTqyq6mDKBqDgBsdVVV0M1igTaxGxSVQPMJ23Q9xm4M4Z2ARWho61W29MiX5VPEsqs77tmdZoVaH0l61Gf4gWJ7cA+rc+qpIaPJsM0loCZWRXyQnfY7iA/Z4PfKFbch6VAHjTV26g8NgzsPrK6iQcRosvks/8zWjE0RxHAAAgAElEQVT95iASQPd7bQlyet72x7d/cp5Hz8Tc01fCFDgfrTpMXwYd+gs88a5CtQq8t7+q2xFuM3DeDNgH7Yd0FnY8G6gAuvVLZ/F3nxOgpXMbj5S+553t3X7qmHBir4/FofYqzcMG0N0/v43/8Z+yNdh9CgNK6K3tDlmGr8fKzPvqCekqRj5dflzBc8nFJe+4rvy57CHPpgB/bEbLcPNun8Lt7B+kGdj9sWrnAujwpTgFfTr2hPyEfLp8LfkIL40yfAPo9v5adJHNSw2g79qrVUVtO2BejIv2gGU36ln0bOqHTn8JW2LQ+iCt79u9vtsZqEUenIlpO3zpd6NksxKIY5YTUKfP2NOXsfjd3tHdZ78F0B/xqaxiKMCY09+kV0lntLCq8OLIy2nXWP8cv+cgKlP9ES//dugP+AwUELd2rVkBrFoPULCiKLTh5wQyUq4oXTZ1a7YEEIC4r/saL4/xWJ5TAB3u5CDy3AQfo1tWGcMYp5QZBcyjAzJWTeo5lv2VY/ox5v12zNsMmAFrdqvOBcqjyZN4RtliDHFKFCDnLKFshTXWbP24jhn+l4Q11xhAV+HRm4HNGKW3SAI0whKjvYKRylEEW1TWecMVxl0K8X2ru27ScpuBc2YAnqS/GO3vcMS7npnWbEZcVJ+1IOCM9q7HHzyxH/a6L57cAujf+vR6ViVh0ivrV2ws0YEew+6BK7DEGLsR7I+a1XO64cs5UnL7zH1nYPWVZDrHJlu+ZD9rGbZEKVzyh4Q/esv2EH0IfLnv/Ty3763tyu9SH3Q6Jd2lfsV0yhL8PKfYueiVntkyXJij++L+c5vf2/08/Aysv5C+kk+QngJHsonsgdYmW4d/RSJOAXQ2US0irqUKcQuNyO3aGtvqEr6ag/5Woou5cN/5S/3s3s3DsYrtWGV6X3negpHo5LOD+HTr8cr/0rWEL+ksVarDmAL7972eh1+NtyM+txlYfGEDFSiHL+yiklNKNjHaDxdfyFhB2vy5l5bwd+0B9HTLdBjPqWcD+2BL+GKNVnwJD1d/gTv5w46+9+e2tm/3cxkzEMZYszFAtWez42HNtqmyF4Yv7KEKLY3soUsvGL5RuD/RujtSAOUUqm90tCmMu4xqoAcQBSQ5iDihtx/JTdl6oof3AT0NI6G+UgJX64TglChTmGEQ9QY6GWsVMAqcMGAuHQQ93msPoL9qiRY4oITBFwG8KFQYqzY0uOI5Ll2Tv8OgMsE+oGJw9m2vI8DP4fNzotE7ezLe8IMb8BJIXwpUylgZjdZpFVwwh6PTmoU1JZhdOt5cYwB913asAGWuV9ll5Ojbyl/ZpVV4MfAKbm2w4A2Xyu3jtxl47QxYr/a2Kpet1c2AVr3kTa+xRiX7ocNjzJUBLSN6gyYPoW/fAuh3B9D3r5KIPS/Ph/GdrmKkp+VgtxcIHHhvwCsD/bWL5AP+gcX0nYqbvvL6hVGyX/hSgIuOTV+xfmOBWtpTSTklGBtfNu+vv4LbJ86dAc9onwc95TOf+cyLnqLsoRzWRj4WSQ7e9BUO6Fi5Ot9D7APnXvs1fe4u6nrX39+PgZbbPP7lp7t4XJIfnQWmSPQQQPbmXEbXCz/giZ+tV6P1Kkh8yVWHR1/oJiPZ22MKMm4iHYytD7z5oKtVfW8u2H8VAKwN+NjrzDW7nmjdUbmjdFf56vn5v4IGLxWjJVEJRJYIyOd7w5drQrvru9bFl/UJ0rHDG3/ftjLsInLGFjLSrWHLJRfVXCOF+6tWE+yI1QL+/fZv//aLt6p0z4u9BH/YQ+kvbKJaWhz1l+tbubcrvoYZ2H1doLwEQPhSgY09Mv+K0f7NPoIv/IRiDfDlXbdUOHe+7wygf+Hzp89+9Ubhfu4cnvW5o9KYgwggRs0kiC5ImcLl4VhMlKyyiW490s6a7tuHHmAGjk6inM42bAp/WdAC5tuHS/Vh2cH1IXY5j23IvM0tP+cA+vYDlMEIY2QwGqvqpaTBqJQtY8k6ZYK9zfw+1+/umt7MeXO5yU53MYcc94TnOkfn3tcGXq1Lb1jjVSatJI8MPAoXp0ktInxmkxYuFW+uNYDec7TOCz4al02Hk2v3CXtB1ehLyXSpz+bctXr73OXPQAl+cMX+Bku806vD53pl5oyFMZzU3g8dTLwF0L913Rz3waXbtwcsvmxw0ueqMoP9JQLGcnH5K/TdXmHVfsnJ9rN8GdPZTWf5i2e2jDnRLcMX87kBnOg1BbhK9Kv9wK6A2574OPLgORWUsw8ImnM+x26RnmnMzwJP6CslEd8S/l7/bLZyLgruqugK6m5y02293z2n5rE9MIryxRMV1iWNGQVl/c2YvyX8fv1Te/pPtIcU0KvVgpHtENtYAfP+xu7YnqiC5t7dP5lla2QH3pXA/hh3a43Df9fvuVUhyr+yyQ+e5eJL2FJQ8jGu7XbM2wwcZ4Dc2Q+9rcmSO/oceQpXyJdiqCqbl0HuXfYMf9VTPQbQo3DHlncNFO7He4N70bnTL+kvMQAKTsbMAYPgf8wWfo7d4qa/3HDgKWfAOq1dnvWbPgg/SiKT7FHxU+y31xZzuFWgP9GqOjoeNtgCAGUSyVb0jk7FaDNo8Rm9nsLw2KzhJ5qie51mKz3vdYBH+tKlXteb3u5mLQZuFKcFwSh6M+JeRv39FOv2Te+vzz/nAHpMAkbGaFjTyMjzs6SeZR249Ere+z7r/d7b4twa6dZQSgOsrno/A7nq2wyP5+CMfmica042UUwyDoyhZK0x5+doe8tcvAaH9LUH0K3txZSo9o1HPSbmAJ9/W1l7CHm/y5nwVDrVY1z/uz7mQ8v/Q97POmpzKNNh4LEAVq2RVATlNKp1ScGTh8aTWwD9W5/wcR/c4AvnXpStstjLZJd0TF+plyN76j5r8T7fecg1+q6OVZCmXq7W5ert9U/cZIS7Kgc/KNj5snWy+koJCJyWbCFvukvOaKNkvxybl9zS6l2ty8c4r2dUIBe2CMzBFCPbJ+plmJKjGq4cEyEe49qe6phPoXvVuzXd0Fym//3/7N0JjyRXlTbg8KcZBjOYMUICbAzYNLZpbNx4Yd/8E/h7/JrZRyw23sCmvakbDJ4Fg80gxGgE/vREz9ucDmdVZVVlZkVknpRCt5aMiBvvvXHuuec9C9kS8lC7tL3lrteJig99Jel56Sx1H0RvmTq9RybP1d4Sm1JajisJKMr6nprvdZ9h3tSSLZGxSLE4/K8q37JtHCJf4lAVPYWzH9lC1sg0an8UZwHkZebUNDPDNmTCrufvNp7hoq65C9l5Ec+W56Kv0Eu8T2SLPRB7i9aRQKlpNtFtv1dnxWTfCPTIlayvZGWcjCJXOAeQM9WRMza0XciXs47Vps+b67s6135t0hY+vVbWd3IjZTeTSTucUVK2c/qojm9LmbNdA33Tb/Ca16vGPcpUlEgG6ESJaglL/4/ilctvm3xZisI1137OtV9rTs+bX4uSZDFOOjsKFwEo7YY0HI7U+SMol/jZZwK9jgeBj0TPhjVpbckaG794vGt3JWsuer6c9V2derinvq6W8S3p2RI97b2pqWm2LcN3getZsVvVt7ohYyxxwIzSFZKLAUWUQSLPkx0hm4VdPPN577FEAn2Vcuxvxp/uknpH5Eoy6pAnZE0ivJBcOee8GG7q/E3O3031aUnXmTN+VZ4wQsczX0uO0Fvi+WwjxyOabNnmpwn0k9GteyNGo5rtAulFvtBb/MxIHfkTJ51s3E++0w35NVdD4Dr9P8t3gm8MjUmLn9qX1t1Ex/lbjTSqOsshYbfqWeu8SR1K2JEhiK1ERiatsLYaieYawXWWObWkc9hTIlOSAdD+h1yJvpKyQcY9mZGW9IzTvu7iXbW21Uh/UUhxKvZ+sBHEqaRmuFgCrrvAr+KQNKbkLwO0PRB9hd4SsitZ/mpZpCWsZXGQSx3x6tAfJ9ykf40jY5wI2JxkO0zJljgPpIb4HOZSMh0hszybfRCiK9HoIcCS+eU0+spZn2/X8/es/ZzjefuIXXWWJJftg9h0I1/iXEyXiXyZ0zt23DzZNwK9PmuyqcXxlbx0RL7QW+g09kaRK7uQL3N5b+f6rs61X9vSE2v2VbaVOOVMM3BZv5M5bolZEppAv6A3vxoikrI90YsMQgRgDENJDWSwtm2APorUmZNiPtc+zrVf553ixt6GNwY2mxqbOEqWTRwFLOQgA9ISP4dCoNu0kiNJOZaUqDEcxVlHu21Zc5HzZFPvavWU4wXKsC+9EpwZiygP3hFketLLURSWTp5vCr9VcwCmNUorKZXhSO5UQ3+M0EvxWPS8+0CgZ9zMg+gnWnKjypRqTAqBfpHvfe33UXNvDv2bcx+2+e5v47nJBjKX3MgRWUImJ8JCW2tRbqMvTaCfjGqdXwxGiWLUpj46GZPSNP5G7sB2XWPRqjk8pz3OySid7RvVqMa4H8KCPmj+W2u9G4kWZeCY6itLe//PhtSNs9Z5VvOmOhzALuTWVL7ECL0kfeU8+M3x3KRE1ZIdqVWvTVpbsoUOX8sKzfFZTurTOvP3pGus+394wjCyOSm42bE4jiRrHfIzGS7mXB5sl9hNMU6mnDjmkMspVVUj+ePgFIeEJaxhUxuEVOc///nPRxLImhTctZ45DtOJwk/5i1peAV5z+dSsW9FR8l6QN2wtkS9x0NlW3w9Vz9kEnhf5/m+i/8ddI/I3jsW1bBX5EseUlF0jV+b0jh33bPtMoJuTycqRvWQCosIXxZYbXT+Zi7c9py7y+nN9V+farzpW2+hjLfVg/Y6TjvU8gZhx1M53l+hQ3CncL+itn07aCDtCMWnEai10QjNpCo/b2F/Q4/Rt9xSBmkqspqSOIToewjVSfYlQHAqBXg2ofo6MqbImqffqRnaJY7rNPk+jz/1+9erVsV6rFoZJN8fRBJFOeaBIeGfWNfRv8xnmeO3gWo0j1XHHz0elf1yC8Qjm+0SgRxepm7WaujOZc/wtBNcc5133aT8RiEywSavRTNFf4v28q4i4JtBPnmer9kaRM9kHpQRWrT1a5cvSHdRORul038h7EEJQK+IWcaFl2I9TLIKCATVkunekdcHVeAdXRGDVWZI9J/IlTshVR1mKvnK6mTb/b9c90DTteEpCkCvJaLEPEejbHhVzGWZJXy3KljNxyoMxooocvnTp0vCpT33q5ruSmt0tr28doUpwxZk4WblqeaupDFmCTInjSjJT2Q9l7yx6MlkKEhWb6DXrUVK91n0g5Ob03FP5UsviZT/kXdllBPq23/++/rIQqA5MkS81jXJN/50nm9M7dhza+06gV/6HDKklU6YlIpbuAList6p7W+0ttaRVdcqpe6Gl74dWEuivXh1eeuPacP1PfxjefeCe4d0rl4bBsebnyu0fGZ68467hu3feOzx5x93jWbcNT33v3TXPX/m1O958e7jz+lvDh958Z7g03D489sDl4TtXHh+PffpQviIUq3BMDa82ZOzTaM/7WapwizCs6cLy81I8E09SuhgRbWyuXbs2vPzyy8Pzzz8//PKXvxw+97nPDY899th48IK2eYuxbN4jeHLvImNS19jmNn+rRo02cNzA8jiDxYsvvji8/vrrw09/+tMxKveuu+4aD6k7GQNiGKi1LxvXv8zRim2VLTFOZ9N38qye9zeWTqAfh26tXxzjNJmSaK6c2/N+3nN0H3o31V+StjDpxSJjajToto1ETaCfb2ZFvqQNkV7Tt1cD0/nutvyzp/O51lOk21qLRAAyOqaMQUoZpExKHP4a11vnQ8V2KlOqrFm6kWj5b8HRTxB7SyJBq4NOzWjR+spqDOvcFr2flLIiiTnmiCpGqiM/77333uHBBx8c25A2IUJbL7wV31X2FjYHx7Z1lG2/7/bGoiSR5Vr2lldffXXM3MYG84lPfGJM0a5FnicFbNK9wmAp6V6rw1psLIlQr+RWy5dtz7q+fkWgRogm28W+2DRXEeivvfbaKF/Ybx955JHh/vvvH9cizzwtrbikmVJlSCXSE2xZnXmW9Fzd1+UhMLW3xAkneksCGJb3ZEf3uCPQZzaaNZIrm7qqhM2su92dA0EgRuaaKqx6Qi8dhkOJQJ+OU5UtVd4cQtqfTc5Z78cLL7wwGgK0HDEYAFK7G4Ge1HPbThO8yee6qGtNoyx2FSG6i+fdZwL9KP2lo7h2MbP6HkchUL2eq2yZpg3btnG6CfTzzdGWL2fHL/pdIt+UnGFY1CIyOPghz6VaZmhEXPhbdfg7+933+8ypfDlqb7Rt+bLfKG/+6aYZuUKoV32lya31cEegI81FniPQOeY4kOqcce67777h8uXLYxR6UpMnBfl6dzicb8XeErlS9z9LlyH2xqlxrrX+yNzG2QLx89nPfnZQ69w8kbkAca5liI9jwVLSvdZMc9P1t7PQHc77PLcnPUq+7EswlJIJSoho6bhx0Nk3Ar3KkOocS8f3ad1lbm/eYfSnBiXUNXsf5Esdwa6BfhjzuZ+yEWgEjkHgUAn0nhSbQ+C5554bMxdoGQkYAZDoDNIM0w5Gaels+nO4COwzgX64o9pP3gicjEAT6Cdj1N/YDgIhB5PNTPr2GBal00WWi/yjryC8/M7xr/WV7YxHX7URWDoC1UCPQEeCOn7961+P5LksF9K4kycI0YceemgkSFOWSdrgpZChSx+rufTfPEFucawQhZ554neG989//vPDZz7zmbFN9FpKYczlGbofjUAjME8EphHoIdA56siEsk8R6PMcge5VI3AYCDSBfhjj3E/ZCDQCTaD3HNgiAs8+++zwyiuv3CTQkedJR9cE+haBX9ilm0Bf2IB1dxuBDSHQBPqGgOzLnBoBZJc0jyHQpbScEujI8xDoyPMm0E8Nc5/QCBwMApVAl347adsR6MhzRyLQm0A/mGlx7IMi0BHn5gUiPU4XlUCXrSAEekp4taNFz59GoBE4CYFDSuF+Ehb9/0agEdgeAk2gbw/bvnIj0AgsBIGOQF/IQM24m02gz3hwZtS1JtBnNBjdlUZghwg0gb5DsPtWtyAwJdBXRaBPCXRlZzoCvSdSI9AIrEJgSqCHDFX3PAS6CHSZt0QVP/zwwx2BfuBTaUqgc7pwcLoQgS7Nfwh05HlqNDeBfuATpx+/EVgDgVUEOkdREej7lsJ9DTj6K41AI7AlBJpA3xKwfdlGoBFYDgJNoC9nrC6yp0fVFLLxX4dAl8qwGqSXXs/uIsdiqfduAn2pI9f9bgTOh0AT6OfDr88+HQJTfUUEeqLQ14lAR6BLt5xP6yunw7+/3QjsMwK1hnxSuCNDK4GeCPRVBLq9UCVGW77s82y58WyVQBeJXgl0cyEEujYEurYJ9P2fG/2EjcB5ETiOQJfC/cqVK8P9998/PPjgg2OJCPrt+973vpYv5wW+z28EDgyBJtAPbMD7cRuBRuC9CDSB3rNiHQSOI9DVPj8qhTtDtDTuTaCvg/J+f6cJ9P0e3366RuAoBJpA77mxSwSqvpIa6Aj0P//5z4MIdPUhEempgb4qhXsT6Lscsb5XI7AcBMgRckUrhft//Md/jMdvfvObWyLQaw10qdzJlNRBR4wiznMs5+m7p2dBoAn0s6DW5zQCjcA6CDSBvg5K/Z1GoBE4LwJNoJ8XwT6/EWgEFo9AE+iLH8KdPEAiLurNYvgJgf78888Pf/zjH8f65w5G6SbQdzI8i7hJE+iLGKbuZCOwcQSaQN84pH3BYxBYRaBPa6BLbTkl0KW6TA30JtB7ijUCjcAqBBDn5EkIdOnaHQj0X/3qVyOJ7ncEugj0hx56aECgi/gLiS5Fd/ZQHWW8//OsCfT9H+N+wkbgohBoAv2ikO/7NgKHhUAT6Ic13v20jUAjsAKBJtB7WqyDwP/+7/8OjpoKNUakq1evDtevXx+0FtaPfvSj48EQ/eEPf3hsGab/9m//dkwdxYikTdrCjsBYZwSW/50m0Jc/hv0EjcBZEGgC/Syo9TlnRYBukpTt5h7HPgf9BMEl+lwKXdGjSC6Ofo4PfOADg3SXH/zgB4fbb799LDuD8PKzT9VZztq3Pq8RaASWhcA0Axcy9Pe///1g/6xFnDt+97vf3RKNTo7cc889I3n+6U9/epQj/ubIPkiabvuh/uw3AtMa6DIWvPnmm2Pa/07hvt9j30/XCGwbgSbQt41wX78RaAQg0AR6z4NGoBE4eASaQD/4KbAWADb/5gojNKOzBdTxP//zP2NKVMZoLZIdaX7nnXeOhmhtfg6J7u/IdMZohoOkMlyrI/2lxSLQBPpih6473gicC4Em0M8FX598SgToIdFP6CgizZFbdBe1iZNu2f+ip9BbUhsSaY5M5/yHYNd2yuVTDkJ/vRHYEwSmGS2Q5Yk6J1ccZIw90m9/+9ubZDrCXCauu+++e/j4xz8+OhLHsZh8cXDScfRnvxGwhzY3fv3rX49taqA3gb7f495P1wjsAoEm0HeBct+jEWgEmkDvOdAINAIHj0AT6Ac/BdYCgHHonXfeuWmI9jtjtOgLhiQGAa2oL+R4IrgYnxHofhfh5Wc10bUM0tIYJpXhWh3pLy0WgSbQFzt03fFG4FwINIF+Lvj65FMiYINPP8mBtHC8/fbbo67ioMMg2ukriC1EOl1ERKjW70rRyKYjijQEejv8nXIw+uuNwMIRCIGeVhYLWbeuXbs2yhL7aAeSlFyxLyJ7OOTEASflrBDpDvIlTsVkUH/2G4EQ6By4rENNoO/3ePfTNQK7RKAJ9F2i3fdqBA4XgSbQD3fs+8kbgUbg/xBoAr2nwjoIiLCI0ZkBQOo5BmmGJMYA/9ci0BNRIUXhxz72sfEQdXHXXXeN5LlWVEYT6Osgvz/faQJ9f8ayn6QROA0CTaCfBq3+7nkREFke3Rahhexy0FtEj9JVkFwI9KRoFy2KyEJsORBe991330iia2u94qRyP28/+/xGoBGYPwLTCHQ1zl977bXh9ddfHx2H7YkSWVzLRSDQOQ8jysmTT37yk8NnP/vZ4f777x+Jdf8Thd4E+vznwHl72Cncz4tgn98INAJHIdAEes+NRqAR2AUCTaDvAuW+RyPQCMwagSbQZz08s+mc6HOGZy3S/OWXX75Z9zyRFwzSiJLU9BPF9alPfWqs/SfiorZI9CbQZzO8O+lIE+g7gblv0gjMDoEm0Gc3JHvdIQR6ahQjy1988cXxQHhJmcvhj97ie/SV6Cwc/eL0R0d58MEHR71FGwI97V4D2A/XCDQCNxGY1kBXruqVV14ZD2S63znoiCq21nEk/vOf/zxGoHMoRpCTLeTIo48+Onzxi18cS10lUxcSvT/7jcAqAt184XjRNdD3e+z76RqBbSPQBPq2Ee7rNwKNAASaQO950Ag0AgePQBPoBz8F1gJAFFeitt54443hhRdeGI1Hzz///E1DNYM1wxGjkQOBLtJCxAUiXRRXiHTGaYZo3+mUqGsNweK/1AT64oewH6AROBMCTaCfCbY+6YwIIMalUKbfcvqjpzz33HOjzqL+uWw6SHSkBj0kznyJNv/MZz4zpm1/4IEHRt2FHpOo8ybQzzgofVojsCcI2ANxxnH84he/GH72s58NV69eHUl0xLn1DukuuwVyXAS6rFuf//znhyeeeGL40pe+NJax6hroezIh1niMSqDXFO5NoK8BXn+lEWgEjkWgCfSeII1AI7ALBJpA3wXKfY9GoBGYNQJNoM96eGbTOWkJGQC0vOYZo0Wha1NbVCslqlSoDsYjBqPLly+P5Pm99957M4W7VO4d0TWb4d1JR5pA3wnMfZNGYHYINIE+uyHZ6w7RQ5Do9BXOfz/96U/HQ9plhJdU7tIuI9FDoCPROfs98sgjwxe+8IWROEeii0jX1rTtncJ9r6dPP1wjcCwCKWMlGxd5Yh+UPREnYvJHK8Jc5PlHP/rRUYaIQBd97lAmwh6Js7FyV/3ZbwSaQN/v8e2nawQuEoEm0C8S/b53I3A4CDSBfjhj3U/aCDQCRyDQBHpPjXUQQIA4RFcwHj3zzDNjxMWzzz47iMZQB1AqQwtraohKW8gYfeXKlTGCi0Fa1IVagOr/1U8bpNcZhWV/pwn0ZY9f974ROCsCTaCfFbk+7ywImG8hsei4IkQd165du1m7mL6S6L+Q6PSVr33ta8PXv/71UV/h6EdXobO0vnKWkehzGoH9Q4DjjSwWIokR6D/4wQ/G4yc/+clNxx17IWnaZdviPCyrxaVLl4aHH354eOihh8a07kpHyMLl6M9+I9AE+n6Pbz9dI3CRCDSBfpHo970bgcNBoAn0wxnrftJGoBE4AoEm0HtqrIMA4lxKQgfDkWguhKi6oq+++upoRNKK+hJx4ZC2EHkeAl0EBqMRg7TIjP4cFgJNoB/WePfTNgJBoAn0ngu7RCBplM07xIVUy6LPOftJ4550yxz/kFchskSGfuMb3xi++c1vDp/85CdHZ8CkYN5l//tejUAjMF8ElIdQssohCh15/sMf/nDcF+Xv5I590Kc//ekx8ryWg+BQLEuXrBc55vu03bNNINAE+iZQ7Gs0Ao3AKgSaQO950Qg0ArtAoAn0XaDc92gEGoFZI9AE+qyHZzadC3muQ6IvGKRFcDFKi7pIy0gg5amD8UhEl4PBSP3z97///aNBmvGoP4eFQBPohzXe/bSNQBBoAr3nwi4RoK/E6Y9THwc/h/rnItERXXQYvyeFsjTKlUBXD12KZX+nt/SnEWgEGgEIpDyEVkmrp556ajw4FItKd9gnqXuuLISoc+Ws7IEQ6rJbkCvI85SyamT3G4Em0Pd7fPvpGoGLRGAVgZ6SRRxBE8jCmYvOG93WGtSfRqARaATWRaAJ9HWR6u81Ao3A3iLQBPreDu3WHsycEXUhlTsSPYYjrcgMkeaMz+r+qSXqYERiTIriru3PYSHQBPphjXc/bSMQBJpA77mwSwQQ6PlI5Y7kQpa/9dZbw0svvTTWKxaJ7u8MiQhyTn2MjCLQHVIvJzq0UyzvcvT6XjVzUakAACAASURBVI3AvBFQ3zyHLBZKWqWslX2RA4luD/S5z31uePTRR8d9kFIQSHRH3QN1Cat5j/cmetcE+iZQ7Gs0Ao3AKgQqgf7f//3fY0bIZIdsAr3nTCPQCGwKgSbQN4VkX6cRaAQWi0AT6Isdugvr+B//+Mexdug777wztv/2b/82PP/882NrPomwcDASqfXnUP9PPdHU+5MytT+HhUAT6Ic13v20jUAQaAK958IuEagEOqKLnoI8R2qFQH/55ZdHAh1xrrSMg67yla98Zfjyl788ZtFJdGhH6exy9PpejcC8EbCeOciW3/zmN2MWLoesFtVZh9NwCHRR6HfeeefoSGwvVPdATaDPe7w30bsm0DeBYl+jEWgEmkDvOdAINAIXhUAT6BeFfN+3EWgEZoNAE+izGYrFdMTiqc6faHOerv/4j/84PP3008M//MM/jH9HljtEoV++fHk87r333jGlexukFzPMG+9oE+gbh7Qv2AgsAoEm0BcxTHvTyUqgm3uIcw5/9JUpgY44F6HjkN7yscceGw8kV4itJrj2Zmr0gzQC50ZAeQhyRUu2cMZxXL9+fczO5eC0I+I8BDrnHDLmwx/+8HjUrBYtX849JLO/QBPosx+i7mAjsFgEOgJ9sUPXHW8EFoVAE+iLGq7ubCPQCGwDgSbQt4Hqfl9T1IXafxZR0eh///d/P6Zx1yLQL126NB6f/OQnx9rnDjX//u7v/u4mMG0w2u85surpmkA/vDHvJ24EINAEes+Di0Igcw95zumvEujSL4fUEh1KbxEp6uDw159GoBFoBKYIIM456WjVOhd5Tr9V0uqNN94YWyUjEOiccr74xS+ONdA/+MEPDh/60IfGo8tCHNa8agL9sMa7n7YR2CUCXQN9l2j3vRqBw0WgCfTDHft+8kagEfg/BJpA76lwWgQYpNUVRaRr//mf/3n48Y9/PPzTP/3TmMKdEVoEulroIs8dd99992iozqcJ9NOivvzvN4G+/DHsJ2gEzoJAE+hnQa3P2QQC5h69xIHEuHr16lhyRg10UaI1rTJHvzj9VYe/TfSjr9EINAL7gQDyPAfHnJ///OfjIX37L37xi/HgnCPS/IEHHhiuXLkyZuL6wAc+MJLojibQ92MurPsUTaCvi1R/rxFoBE6LwCoCXQ10Dl1dA/20aPb3G4FG4CgEmkDvudEINAIHj0AT6Ac/BU4NAMNR0heKwPjXf/3X4bnnnhtroIvwuu+++26mcJfGHZGu7p9Uqfk0gX5q2Bd/QhPoix/CfoBG4EwINIF+Jtj6pA0gQEehlyAwZMyRavmFF14YGBd/+9vfjqnaP/7xjw933XXX2CLRHUiu/jQCjUAjMEUgJSK09tBStos6R5ojz5HpItA553DIeeSRR8ZU7u9///tHEt3RBPphzasm0A9rvPtpG4FdItAE+i7R7ns1AoeLQBPohzv2/eSNQCPwfwgcKoGeFHyJIqgp+Wp0QTWU9KT5CwIVP/XPpUXVMhJI3c4A/bGPfezmIZXh7bff3hAWBGp91Vob/v/9v/831l5Nm/9V8JbogNAEek//RuAwEWgC/XTjXmt458yql1h/6xpcf/b9Veefrgf7821YIM5TdsY6RF+5du3aWBddqna6CvKcnhIiHcnVn1sRiC5SW3rKVFfx+9L1lX0b+6lMmO5zVu2B/K3Kn33D5LzPA0N7HpHnCPPf/OY3t9RAl6pdBi7R57Jy/c3f/M24D0KkT9+R8/ZlqedPZcpUnkS2eL66Z1ra8zaBvrQR6/42AstBoAn05YxV97QRWDICTaAvefS6741AI7ARBA6VQE8EdVrpyBmLpn+PAakN0n+ZbjG8xVD/k5/8ZHjttdcGLUM1A7SU7SK7HIzSIjEYjfrzFwRWkeZ/9Vd/NThEpzhiTKpGpGpIWhKeTaAvabS6r43A5hBoAv10WK4iu0KaR0+pOgt8o7tkXT7dHff327C04VduxiFCVPS5VvplaZZlyHHQU+gsfm595b1zIo59VTeJvkJHyd8TXbtkwmvf3ogqU1K/O23kR5Uj+bmdiFfPhOBiz/Nf//VfYzmIt99+e4xCd8huIYuFDFzKWnEqft/73jeS6I4m0G/gWh2Gs+9ZJVOmRPvS3s8m0Jc2Yt3fRmA5CDSBvpyx6p42AktGoAn0JY9e970RaAQ2gsChEuiMz/WoNb3r36eRXRsBfeEXmRr3Y4xGoltYY4BmmFZH1MGQxGjUnxsIxLAco3MMR3/91389Gtm0jhiStPW8jkDvmdQINAJLQaAJ9NON1HSNraQ5LEMG01Xqz/5XHdxOd9f9/DY84BRCULRo6hXTf0WJikLn6EdPic7S+sp750P0lTj6aaOr0GGis1R9ZVUGnf2cafN+qipTps7CUzkSmRKnnJYpt45txVJmC2S5g0NOfv7d7343lq366Ec/OmblkuHCexH9vgn0G5hWx5vIErK3yhK4TbNyzftte2/vmkBf2oh1fxuB5SDQBPpyxqp72ggsGYEm0Jc8et33RqAR2AgC+0ygV6NPjM6MHYxDv//970djh+d32Nz6n2iCSqCvSue+EeD36CJJXSjqAnZ33HHHeKTWn5ZBJEbVPXr0Mz3KNHV7yHOt9I5J8cj4xqAPPz8neiXpH6tB6Uwd2fFJHYG+Y8D7do3ATBBoAv3kgaj6CoIrUdNaeknVVdT09ru/53s1YrQJr1vxroShtO1vvfXWmL4ddtZb66sjNYr9rfWVGxhWZ71kxAmBXnUS2FWdxe9JWY0Mi77SxOHJsmAb3zDXc5Ab9kD2PZEjfiZXarYG+nzvgY4fDfvJKo+zp4an+R8HHY455n6cYpfoBLuNeVmzWUSeZB+UvY99EHni7zBd4h6oCfRtzJ6+ZiPQCECgCfSeB41AI7ALBJpA3wXKfY9GoBGYNQL7TKDX6HECn5EDaa6Vbg/hq2adI39nVEq0UlKknjaFYb4/ZwPJJvvIMMAgp3XdGj1dU5K34fRWg3Qis2raU4YizgcM0SL4RfNrRcf5G2OcA8Y1cmPWQub/OtcE+hJGqfvYCGwegSbQT8a0plWme1SCSzQj0jfEr1TBDt+JU+BxKZfPut6ftnTNSTrPutc76ToVzaOuWa9RScA4JGhhFh3Fmmotzu/RV+r1T9Ov40Z8nT6fPGNu/cZZx3id+1Snv5pmOQ4HiC66Cz2FzoIslA6frqJFfAXbpHdf5779nc0hYK+XfQ7ZYQ/EiUQb4zs5U51ykMP13dlcb5Z5pVWywD4zEfzkSXXANtdDCmtrGvIpApuSLa67CVmwDRm1atRrmao43JAlDrKDTHGQJfZC2QPV7FybxG5bM7MJ9G0h29dtBBqBVQS6rJBKFbEpXblyZbj//vuHBx98cLQfkbXWpLbL9dxpBBqB0yDQBPpp0OrvNgKNwF4isE8E+nTDH0MGI5DnTORR6tSJnGaQRqAnCl1bDdmnJc83ZbzY9mTbhIFlVR+nY7AEw8a2sT7OUFbTm/o5kXAMzqnNyoiU+qxaBupEd9kAJb1h7jNXzJtA3/VM6/s1AvNAoAn0947DdK1Mlhx6C1KcXoLQ0tJZ1Nl10GMc/odAD8kVh8Gqg+SuZ13v1yW8T7P2nHTN065fpyF6znpv5522X8e9eafp87pv8FnHeJ3r12evmW8SDZro80qgS10tNb4W6RVyTDu93jp96O+cDoHsY8gFh9TiyHJtZAnZ4uc4F5MnjGO15MFUhpyuF/v37ePes3XlxKr3fxvy5TzX3IaMWjUbah9rBDqnHHsf+x1yJbJEW/dA9kqpo+7653nmbc7WJtC3iW5fuxE4bASmBDryPOUV6V+PPPJIE+iHPUX66RuBjSDQBPpGYOyLNAKNwJIR2EcCPRETSXnK2BxD0S9/+cvRYJToLoZqxqIQmYnqTRR1Nub5/0kG2CXPhe779hEwj+ocYtic1psMESJ6JbUAGZMYje66667xSIQXA5P/ZZ5WQ9L2n+Z0d2gC/XR49bcbgX1BoAn0947k1DlP5GciROksv/rVr0Zd5c033xwd/JBcDjqLT86PrpKasTXKsfWVfXmD5vEcSYUf59RE33q/zbvURKe7fOxjHxuJL7WfkehxBOQYWEn4uRJe80D87L0wNki7ZIgiR37+858P//7v/z5wHk7qdm3d/yTNeDIy1LE6e28O68zpnG45fPT4V2eNmv0NZpEniHV7nsgU8oRsCcGejFyJZp/jbGsCfY6j0n1qBPYDgeMi0JtA348x7qdoBOaAQBPocxiF7kMj0AhcKAL7RqCHPGc8QpqLMGcsQpw7kHha/0/0Lg92CmZSZNeamEm7l415G0JWT9ejjKCN1614hUAPLqmfiBhhYBFVmMhCf0OqIEx8nyH605/+9PCpT31qjEi/++67RzKdEanWUZ+rQboJ9AsV9X3zRuDCEGgCfTWBHn1Fy6kPYS7anM7y+uuvj7qK1oY1JBdZT19JqY/6c6LxKpHQa/B7sW99ZT1RUB3+zKNkR4i+Ys5GZ0kd6BCzdBNOf/QWOgt95b777hs+8YlP3FJ+Zq76ynoIzfdbxoos4YzDMUdE2s9+9rPh+vXrI4leP9JlIygdqWPvb5wza4khcqXlydFjPs2sMHWSmu9s2U3Pgk+dQ/Y4KRtgnjrMW3LF3idOINY7sgRxTraQKWmXUCKiCfTdzLG+SyNwiAgcRaC/8cYb416hI9APcVb0MzcCm0egCfTNY9pXbAQagYUhsE8EOlKcYEdKakVwJeqCITqpC7VJkU2xjOEoRqSko2RI4gEfY3Q1jrQR6S8TPbisMo7kW4eO16q5E4N0jNGMSIydqW1rnjr8zXdSA1AEl0iMe++9dzwYqc3npFOtNa3mZJxuAn1hi0N3txHYEAJNoK8m0FO3XCu9sghROou6hUguDoBaJBb9hL6C1LIGcJzyu3UhZJd1IBGjdR049PW3on8UyVW/c+h4HRVBGwI9Uc0I9JQUQHxxWnX4m3lKJ9EizxFeDzzwwOgEmNrp/k/HzmdO+sqGRN9OL0OOJEsA8jF7II45DOnkC+ccYxWZQYY4IlMqgR5iMpm5jtPxd/qgM7vZqnk7zTbVMuW2W0YteJinDnv2SqDbB4VM97M5GJlizx5nnM985jPjWhjHdzJljp9KoNvXeQ+t7dZ9z3b58uXxmbS1vnvXKJ7jaHafGoF5IdAR6PMaj+5NI7CvCDSBvq8j28/VCDQCayOwTwR6jPSeycYbYcdg9PLLLw//+Z//eTOCi2Ej6bC1DhvzEOfSwYk8dzBcJ/JrbVAP9IttXDvdwKdGZZw+OH6k7AAynWElBhY/J22qVgT6/fffPx6JQmcQZUiaq0G6CfTTzY/+diOwLwg0gf7ekUz5DuQB2Y/geumll8aI80Sdk/XWByS56DuyHtE1jTpHGqTchzu1zrLemzMludY763C/lZTtKTtDT0lpATo3PRtZi0QXQUqfQaarW4xAf/DBB4cQXvRuRBi9e+qEebgIn+/JyQoHmcK54ZVXXhkP+yDjgMTzPzoipwZjoLX/oT86jEeVJ7U80Pl6d1hnt2xZb7zrvibR6OSG+Ys4t/dx+N1B3tAnkM3JamFttC5K7c4ZZI6fVQQ6ZzlOck2gz3HEuk+NwHIQWEWgq4FuX9Ep3Jczjt3TRmDuCFQC3Z7v+ddfGZ567erw0i+uDdf/9Ifh3QfuGd69cmkYHGt+rtz+keHJO+4avnvnvcOTd9w9nnXb8NT33l3z/JVfu+PNt4c7r781fOjNd4ZLw+3DYw9cHr5z5fHx6E8j0Ag0AudBYJ8IdBtxG+1suqUrpEC+8MILYyQvI15qqIncjQe7vyHLQ5zXCK6OiDnP7OpzT0IgJHpS+SYag4GaIVq6TUYWrd9FFDkYPj//+c+PB8O0OZz5bR7P0SDdBPpJs6H/3wjsJwJNoL93XJGRISC1dJWnnnpqePHFF8dUy4k2R2ohzjlLffaznx1/RnjF6S+1iudc/3U/Z/XhPVUtOZAMOiHTEeh0FQc9/OrVqzcdWJGydG4EunmctO5a83uO+soSR7em1rcPeuaZZ4Znn312HAvjJbpcpC6iMdkAjIn9jzFyJPp1lTzp/dASZ8W8+1xlCj3BPp5MQTjHiZgjMbmSsib2QuQJAj2ZuPwsu4W90Rw/nidZ8LybnilZZppAn+OIdZ8ageUgcByBbi9x5cqVUfey3tszcJKz7neGi+WMcfe0EZgDAisJ9FevDi+90QT6HMan+9AINAI7QGDpBDojdA5GaKlPeURpeV5Kk6a1KWd4tsHWMtw5kI6iYGrKtERv7SKKq9bIq/XbPdM05V+NBFmVYjPnrzttptevRsyjMFjV3zgcnAav6b3rs0+NtNPnqfcLJr4zxSQY1uvlb9M+19/r/bZtMFxlkDZXGZJEDDEUMbrEgIRId9j8MII6GIziDKJlBE3KzTltjppAX/fN7O81AvuFQBPoN8azrntIApG69BXttWvXRqIrTlMIAZlG1IxO6290lmTIiQHsvFGitV9Vj8jfqz6w6rs5Z7oeH0WMTtd/67JP2mma9dx/2rfjdJ7a5+gH0yw5q3SNVamWj0rRXPWOet5Ul5refzoX8nvtz7T/kQjV6S54Tccp47BpXXaq/yUi3fvN+Y+uktTLMj8lAxSDCyOuDDnm8ic/+cmRwNWazwy6dPCaPWe/JOB2nmY6Hkmhn0wAxiAR6PY58OZsSabYBxkLLdyNQZxxNq0Pr5Ipq2TLqvdg1fsYNKfze9W+aHrNo96J0+6p6n5nutdY9X4ft5eYyrt6/nHv8HF9XrW/q99ftefyHNP7HbW2bGpvVOdGyg+QJ9ZHTjkpa2Uv/9prr437eU7EyZTAIYRj2aVLl4aHH354nNtn2ZNu5w39y1U7An3bCPf1G4HDRaAJ9MMd+37yRmCXCHQE+i7R7ns1Ao3ALBFYOoGejTbSMSkLkecMRwx5IjI8Y42A4bEu3VsivJJCchUZuykjwVGDPzVixAM/tQzredLJ55gSo9WRYN2JdpSBJcaHKQk7JaJjNKrfW5ewnRrh0/9awzF/q8+TvqU2PTyqgadeN9eq187fap9zjbTVKL6L8a+G8Woc5xCS99NcNq8ZQ0UqUmASISQS8aGHHhoNSFoRXTGIeqa5fJpAn8tIdD8agd0i0AT6Dbwr4YVwRAaEFEjdc1F35P7nPve5MbpOi2SsNYrr+lWJnLOuV6uI0axFlYxw37rG1rXV36fr8XEkcF33zA/na6frb9Y515qSx5W4WqUnTPteCfRca6o7rUugT/WOKYGeZz/K8XF6n5BHVa9aFQVcSevgVsnIqZ5Y8TvvWz/tcx2PkOipZ1wJdGmKk1pc/xBeyC4tQhcJximQLt6f9RGY6uS//OUvR3JRpK6IXT/7WyJ2H3nkkTEKjVypGS4yR45zSK3v5fo9vPHNVc6sdc7WeV7fxzq/pves79eq/h+3X5m+E1WG5j7p8ypn5npv35/uNSopnOutks352yoZvgqfOj6rxmOK3VEyscq+uufyc93/uV+cy1PO7LjnOe28qGtifg522dtHnoRAt05yMkOsh2CXiYs8+cpXvjLug2q/z7omnuVZjjuna6BvGtG+XiPQCASB42qgdwR6z5NGoBHYFAJdA31TSPZ1GoFGYLEILJ1A56WOaCTQbah/+tOfjgZprf8lquUjH/nIWHvRRluULpIxUS+7JhmrcSWEeerAJYW35/G3arBMjVNtNVQzENQ62tOopJMmZ+6Ra4Z8Fd2WNE++oz+p2wrbpNpj9EwKSOceZTSv/Yix3PMHgxhKcu38vRr39TGp9t0rkXiJnKlGmNSDrNi4tutmXrherlFTWlV8N20wOmk88v86N7ynorlS01KkVyIz4P3oo4+ORItWlFfGAy5z+TSBPpeR6H40ArtFoAn0G3hXQohMT4kZLYKAkZ0+gwD44he/OEbpSr2ohiGSMWvtpkevEi8hLpKa2/oS3cN6Ev0lRG50FuelFE6NKI6zW11HVxGv7met9gnpUdd4P6dPaaM3hXjPPUIiZ51PdK3fp+SRa0X3qPqD7x1FvuT60TumRF8l9GCS5zjK8dH56YcWttFzgnmIPM+cWsHwquMR/Si6TL1GCLBVZOEm5lPVa/2MxOUgoqW7pAQNR9fMa+0999wzzm/pxenl/VkfgakeDWt6ljIQiHN16JGMZI29z5e//OWRaLQXynu5jaj/qaNF1WWnZHPejewdoq9r63lTB5Xq+Jr3O/KnkufeF+939hX1fZw64lbks79JRqh6zRqx7xzvY2RIJaSPkyFT557IDM9VZZS/173YUQ4xkSHZ99Rocn2sRLg+5nv6HTkKI/2q8jOR3knvf9T9N01U132fnzmWmducQrRJ5669fPnyuF5+85vfHFMUZ/8zpxTFlUCvKdw9F0w9A9uEtmbEW9cpfX2p0d9sBBqBfUOgCfR9G9F+nkZgngg0gT7PceleNQKNwA4RWDqBbvPPIGdzKn3hT37yk5sEus2ztIWit6QplNqN4UjLGB0DzK43qNWAlChjhq4owPnZ/yoZHiOjZ4pBOwZi5+Q8mFRjT4zCJ00r10wUEI/VYKdlYBHNr0/wjlFOK4W46DitaOj06TjDHAxS/zVZAkII+z0Gr+mzuKaxY2xl0NE3hDHDq78nIgtuSGZ91ZofIScs/jFIMbx5VodnCLau5TgpIuckTM/z/0pqwEoad4ZoERjIlpQp8D/GI4YjbcYBJnOK6GoC/Tyzoc9tBJaLQBPoN8auEkLWa7XOf/zjH4+t9S+RuNahalC33tUUy5ueCdb3ECrWSetmIvysuXSorJOVIPI9epcIY+sQHaWSoVmXsw6FvK04OM816BLW6koseW7XszbTLdKvqoM4X58rgQOr1HTW6rvruEbGQR+c574IDcdRmXwS/R5Sh55krKreEaKtElDRQX2PnhKSMJH8icqu6Yo9m2s5xzxwxLnA90PEwErf63i4n2d0riN6jVZ/K4m26TlUCS/XTn1frbU/6dylF0cUxZlVWnGpxI2xoz/rI2C+hrj1HnDE4UBsH4RorI6iIs9FoIv657RQnTzWv+N636xkt5/N2ej5fs581nrHo8Pbk2Veex/zbjs30dGRIXHSMecz13Od6lTi3FzTHivyKS354J1xnfrx3exz9DkOxPoRueS9ci/yjwwjM6sTdEhs163ZL/xeo6SNU5xetHFi8r7DhAzgBD7d+7lGjZSPDIUdbJ2bOVBJeLjmu/rsPnHK0c84BsEm99V6btchS6bOudsi0LN/tV5GpnAO4SSCPOcsrzRbHIjN76wZ2m04iKz3Ftz6rSbQz4Jan9MINALrINAp3NdBqb/TCDQC50WgCfTzItjnNwKNwOIRWDqBzjjCAMDoKMLlhRdeuGlAYoxDlktX+KlPfWo00qkhimBkBFgnUnobA1y9/WOARogywngGHumpI1kNuupdM2RrQyDH6MIomVqqMFmVyi9GraMMHa7pYBSCkRrxcNOmviWji366F6OUllMCXBlFYR4ifmqQqljCgEHENRyMT4wjjqTed09Gh5Di+h9jWQxl+sY5Qn8ZS2LEdg4DIiy15oi5HmeLEOT66tzMDderhut1I+q3MU+qQZoxLHjDnDH6pZdeGo1Ink2UIgOpVkrUGJCM51w+TaDPZSS6H43AbhFoAv0G3iGOsp7SV37wgx+MhJdNaeqdI7ikok1rnYoz16aJCv3KWkt3sC5bN6WApo+4t35YV6yTNfsMXcBa5KAb0E18j55iXQ35Yk2taY9rdhj3E6lsXUOM1EjM6DvuT7dIv7QOa2KcB6s+p88hkbX65QhBm2dwbiKj6QlJox6dI29JJdCty9bVkFrRO5I1yHdDWtEzop/QkTKOIdDpJA7klecPQaR/0cHoJLWci/U+6blhEJ1H635Z+6PXZE75exwvj9PNzioZplHHceg0L5C6nESeeeaZkUxHmpvfWjqm8c3cOev9D/E88zQ6rfbq1atjlqLnn39+dLL0vsbBlX5OR4Q5rGv68E1jN40ejnMseWE+kDN0e3InDs76iZQlAyIL4jDjfO9ELYdQHX7JGed7xzxzJZXJiFzTz3UfRR5UB536vtuTZJ8TQjqORvpMzjmMQWQgzPXZO529yzTjQ8j9GsUeeYXIJ1s8a5wOvKt1LxbH2GQiqw40wc3zkhl1L5ZrI8X1Md9N5pP0OxHvxkJfzJfc33PHeYCs8dnWPJrKE8+TfZy+P/300+MeSGvMkeiciO1H/R65tw1Zd5b3pQn0s6DW5zQCjcA6CDSBvg5K/Z1GoBE4LwJNoJ8XwT6/EWgEFo/A0gj06aZa/+P5z/hoQ50Uhjb98UxHoiNdY0yqXunbMEjXibHKEBDjSIw0MSDHuJSUgNUQxHjB2BMjBoNI0rp69pDwDCE1wiupQRmrqnE30QlpY3BmGGaAYPiFm5YxlNE2hHSM64zOtVar8xKFNk3HWY3TMRgz9DgYRkKkxwGgpjHMz/qa6C+GIGMc42si5eOgoG8xjsM1Rnv/r4YfDgMxiDGuVcN10j3W+ugX8dLrcyJG4KQG4LPPPjs899xz45ikBrr0nMbLXDcWnm0unybQ5zIS3Y9GYLcINIF+A29rcMhQZFIIdK21WUprOkuiRK1H1rdtkwD0kRjg6CSpo6y1zoZ405dkh7Ge0gPUukbcOQ+BFcLYd7M2W18rMZ77xYEwdeC1iSzVWt8ROKmVnfS9WvpOHA1dp543JacQXa6lH5XE1g9kDP3LUXWU6oRYI309N90mOhJ9IfpWbf2sH4hLZI42mQT0IWmJ6SieI06Q1nf/g6O5QAfzfL5DTwrpH3KvOg3WdM/6WIm3OBmuSpW+DR04BKnWuNLNn3rqqTFKOvNai0CHjbnjqH3ZRr92K/m2ezdjHwdibSXQU/c8OjycvUtxcNlmz2oGrMzzOL8kGtycpuvrT94R73CVBZFJybRQM0dVh5nou94ZcyqlWI2ohgAAIABJREFUDLx/7ptr2ifl+bXmm+97P5HpNfsF+UImaF0jpcLIv+wtvZ+ejz7uIA/1NU4NxqcS6Mk4kTIdSTmfSG/PwRkgjkxkqndaP90rstX36PbOT7+09lLRs93L9zyX77qH/aJz9DFyz/PFMSDlIyL74OdZyQ739rP+aV17Ve35bc2rRMnDHy4//OEPx+jzH/3oR6M8Np7mN5zglWxzZO0cPk2gz2EUug+NwH4i0AT6fo5rP1UjMDcEmkCf24h0fxqBRmDnCCydQI8hgFGG8UL0RWpFJ2V7UkUyIsTwUOueb9tIN01nyADK2MUIwHiR1NxafQkpzpgUQ4ZrpBZd0rwyGjCG+r0aXxlvUiOUsaGmKPXcib6OQYWBARkPn0QXMJhUI6frp6bltWvXbkZ0MDCFvNUyXCQyg6GlfkLkM/TAICk9GeAZF2K8hkGeSxvynEF6Wj+RETtGesR9rZGaiHwtHGod1EStwYoRKOlYzQ/XY3wRIZXUjiHSd/6C/t8NPTejmrF0GAOpfx2eT+RFIjDMe9gbB04Fc/k0gT6Xkeh+NAK7RaAJ9Bt4hziO3hICQGsdTiYROos1OE5/03S5mx69pCumRyHerC8IT601kGOW9RDRVQkb679oVw4AdJlKoPs+4j1ZbGppl5p9xnm5l7bW3E2kMt3CuoakQhJqE+2Z0ixJp05nMN/irEB/oCckAj1p0aNbcGSgOzqib0XXqPWYEdiJiKUrxcHQM9eIW+t0iH36SBwMrdEI/OgaxtCaCGMOAfoBF/cwF+AGP04VrpfsRCEeE7mevqYsTuaY30Og62t0M7qBoxJ729CBq6OF50y5AgR6TUkdB4kQvJUY3Ua/Nv3uXOT1EJ9xINbSpZPC3Xwy98w7JHrI4jjibrPfNYW6n5Ndis5vHici3Vw2/umjeU8W2mvIrpTMGCGcU0aCTEpJKS2ZEVmZVOP2A75PP3Ytc1DZoypXyajozd6R1P7WIqOz5yEbIme0zvFe6je5Rg66tnt5phDoSTufVOuRe95nuNRMFdnHaOHjWuQCGUKXr/9PdDUZVh0o4Ov9sg8my2Abp4n6bMkkRoaaN+mHdSb7szxD9mLkq+euDk1xVEot+W3OqaS1T/YyxLm5gkjX78gU2GRMzfu5lLFqAn2bs6Ov3QgcNgJNoB/2+PfTNwK7QqAJ9F0h3fdpBBqB2SKwdAI96SwTGc1IkiilGCC/8IUvjAak1IbUVgJ924MzrQ3JgJTIaIaXGlXFCJQUiyIHEoE+jehgMEjdPwaOpDSthlvGJ8alRH4wAqWeHmND0pAmZXkI9ERkJ9KAwYlhRppZBiVGOr8zijEaqauY9OGJmIrBrmKbmueMN/qUlJ7SenpO900UfKLFtIyoieyqNeMZePQxhkHnx+DN6BSDNAMR/GI4973UD2dA8g4k8oRxW7SbOeNghItDw7ajAI+bh4mASy1381w0l8O4MgQyHCXtb1IYmk9z+TSBPpeR6H40ArtFoAn0G3hXojoZc8hwxLF16atf/eq47iDS/R6dZdv6SiKcQyZb42U30dITHn/88bEmO8KoEklZh5AZ9BgkVKIkOQHEIYBegGSxhjrcx9qbKEgkfFJPJ7OO+1rP3Nf9XQM55Lta56f+s/kVYpDepI90DHqWn0MaWw9DJiPUEXYpjeK7lUBH1FSSrtb0NjYh0bQIsmSpoYPRL/QPYUY/QrZpU14l0ZscDxyex3fzPK7v2TkuOKoOp0/5RDei38AgpXDoZ35OpKyWTpZyO3SFbRPVdLDobXGWlDXHOKfutBYxGCcDDho1TXcT6MfLaRgng4HW+xry2Tz84he/OL6D5p/5ntJH3rFtfuL0mjYZHpD7eY9C/JuTeUfMB06hcbaoGR3IDXuREODJwOC5fewd6OuJ4o4jL/3YvON44/41bTtZG/ni/ahOtpx04tjjfU5adm3qyeu3PscBx3uasgw1hbs5TZ7UchF+D/FsPOw77Fm1vgcz/SWbEwGuJReMp+963jgKx/EJdg4fMtgB4+p8XOW9n2vZKnIoKe9du2ZBc1+HeQUvY+L5tZ5xm5+6j4ZxCHStZyPLk5UsezhtUs1vs2/rXLsJ9HVQ6u80Ao3AWRBoAv0sqPU5jUAjcFoEmkA/LWL9/UagEdg7BJZOoDMS1XTionn8rg2BzsgRAj3e9Ns2SNeJEvLb3/ysf4k6T9RCUrgzdMaQwuBVjYmVTNf/GkGeyOSMZyI3YgwJeclAlLqIidiIwYkRJdHoIY3TJiKNcc7BWMMAljSRSGwYJ5okEdG1bqs+JuqesT3RZIw97uNcxlT9i5GLUZwRNdHpSeMXw7Y+57uuUeuB1tqQsE+Nd7jFoJcIDMYN3/epxrE4GjBwXWQqwBDoHAgclbgwl5ICk6EsGCYt5VyEVhPocxmJ7kcjsFsEmkC/gXclLqyBSB0OZFprzde//vWR8EJQhEjehcNfIqtD1J5EoEe/INMRGJwArKkhqj0L4vexxx67SY6GbLGOhjhH1NCBRBIii7RIoTj30YWQq6sIdLpECNake6cv0KHoQfCla9GB/D9ZZOgZSe9L90nEtnNqCnd/R/TTMUP4p+SO86y5IafoOSHDYIgkjm6XKHwtUi/6lnM4KcRRwfygzxhvOlCi72FQI/bpQJX8rjoPXcA4IOQ9e3Q840E/g2WcHLdNVNd+JSuUZ9W3jIeWvoLEhKdxiSOCtgn04+U0Aj1Esta8SwkrzsWPPvroKEvo4/YT3q1katjmCnAUgW7vYF56j0KgG/c42kwJ9LxX3i39ptM6PIv3O1Ha3t1aWzzZs3zXHiVON2RMMnhp4xQEJ+9HnGzdy5y1N7H3CYFu3+FeSGR9dvgurB32OGRjHGGMT0pKOTekuH6Y23GSIrdStiMEunv6HnlS5Zf/J+uX/tZSVb6baH9y1vMlA1t1wq7OzPoK9+yPyJpg61pJuU8Oure5RK4bNxiSV87f9p66ZnIzBrUGOpmYaHiyMw7d2kqgX6Q8qQQ6TO09vQvWFvM8MlDrWVJabduOCduUA33tRqAR2A0CTaDvBue+SyNw6Ai8h0B/7eXh6deuDi/+4tpw/U9/GN594J7h3SuXhsGx5ufK7R8ZnrzjruG7d947PHnH3eNZtw1Pfe/dNc9f+bU73nx7uPP6W8OH3nxnuDTcPjz2wOXhO1ceH4/+NAKNQCNwHgT2gUBnhGUk0TJ62JRqGQpDhjKO2EgzEuxis1/HZBo9zoiir4wjjCTVOKvPoiJiTKl1PWs699Qyz/+rwSZRygw2NuqMViIppDFkVEmtSYaGWt8OPokSc32GnxiAkoIzaRAZWVKnr9Zmd20OC4lKjyGAESC1VZO2NBHsxkpfGNw9O8NxTRuoLzWNe1LBa6tR3r1q3dL0XetT6yeGQI8BLsSBZ0qEBeMYcj5R8ReZCtBz1RqAlbgw31NDVJtUj02gn0cy9rmNQCOwKQSaQL+BZIhQ6w4dAOGFVNRaa775zW+OhBeCopZs2bYRPQR6jUAXtYlIt/7pT41ArwR6MqHQZZJFBqliLf/Sl750k+ypznnJuhNyqqZwr5Hk9LdKoMMpEdvIqpBh7ptUxRwn/Y+DHt0i9YuTep4uGFKJ/uMTHa2mQ3eNRJJrq9MgR4FEOdIXanpk67FsPYhi59XUy6m/TN+hr6QMSxwoUufYM6Q2s3U8eCeqtdYermnm6TUhUGEL8zhBunb0Mrhuu35xJdDhULMHJGIfbnRGhGDK5lTy6CIJr03Jvm1eh24bJ9BKoHufyBrvLXLYO2TOIdDjmLPNfh1HoNcIdH2ks2ZeTgn0ELv6TC6Ivk6Wpeos7dldC8nrXUl5Be86mWbvE+ff0TB3223j43sPskfUD/IgGTTI50qgV4dcJHIcncjtWjqqRs2njET2YkmvTz7Yu5EHZIl75rm0cTDyzuhHyJFEvxtTfXDv1F4n63I/so5MJLNDzFYCOunQkyVCX8gKe6QQ6OSme+f68E5GEPOK/LNPixPALgl0eMbxTEsuxqlIlH72cNqabeEi5Yk+2o/DVRtHhybQtymJ+tqNwGEg0AT6YYxzP2UjcNEIVAKdrvr8668MT716dXjpjSbQL3ps+v6NQCOwIwSWTqDbiMZbPgR6orsZT+KJnlpou/KWP4pAR4TqJ0Mngw6jhw20RUgbAj21+Wot8HrNpBxPFFGNTk90AYOPayaajEGcQYpxNnVJGXdTX8//cl2GFQbkRB8wysYgDN+kA2QkrVHmjHSMK0n5WiMnPGOMu64lYkP/EOv68eUvf3k8GFIZc3JujB6rjNxTHGqav+q4kO8lqolBF/aMj0lHr2U8YphCYjgYqEIKzIFAT3RLjUBnsE/K/GQBiPFd/+fy6Qj0uYxE96MR2C0CTaDfwDtrHpmdaESEMGIFkfKtb31rJLysnyE0tBdBoE9TuKeeMiIghC5SRSQgItiaqq/pN4e4J554YiSrkS1JR0+n8V1keHQKbSKn4YDo0x5HoCNRElFrnUsWFmugddw1kzLa7w76blJGJzI8egbyKEQYAwHdxzVSVzjn04usr54pxN+0dnKcItxflGhSJCf9dAh0Efch9xDJMHNdfUxNX+eE2Kdv+VTy23jorxbZVYnqpKTW0i3pNKndvCsCXd9DoMf5ISQmvSwEesjR6jR6kYTXbiXk2e4WAj1OuN4p7yTiNwQ6WRICPWTntnXZVQR6nIbtH46KQCc7agr3mlrcO0c3T3arKjuqI7J9D6eTZDTwHnNQgYsjexdtaoSTBX7OOc63N3Ce959sct0agZ7ofu/nNFNYHHnJGzI/hGkl0MlBssq9tN7PlFwIeZ0+Z0+rrY4wMkxUJ584CRtfDgeeK+ne8y7FIdmMy36pOrRwQkgK92SOSAkGcok8N6dc2zMkY8i2CfT6hhiHOHhp/Z45Z90wR+Jk0AT62WRLn9UINALLQaAJ9OWMVfe0EVgyAk2gL3n0uu+NQCOwEQSaQN8IjMdeZErqIpJT447xgzE9Xv6MpgyKDKyiEhhUUouccSSRAklzGSNoJYtT+5zBhyGGEYiRgae+aKRKoDMauYeW8SpGFiQ8o1yMXSH99d11a4R4POq1iVZL6tak+HNt1wqZr0+JcGcE1CdGGecxJiUKqabxrM8YA9W0jmeNspjWnq9OBgxZHBgYxuCfNK0Ug9QrFWEypxTu+jYl0FMDHWaJujGWTaBv/73uOzQCjcB6CDSBfgMn64y1P1lyrEFIVK11/tvf/vYiCHT6AcIWsSI9MsLYWmrdztqNYEk2HcQL8g7h40AM0QEQfXSLmoa4Es7HpXBHmrgmXQSBXp3IEHS5PqytnYnURtSG+LZWhmSmX7km/QZJbpz0L9l3UuuXLoP0QmTVUjUh0UK80emcm/vSc1L7m54EJ/PB4X76n9TMrk138j3PF3IoOsy0NI5+uwZcEYuIavdOTejUbBeN6j6IwjgVRoda701e/1s1Aj3OEUmlXe8ZxwFzxHg3gb4+xvtCoB8VgZ665uZxUnOHEPZuese09hYhEGBCF/YOObxfKalgv1UzHCRteWST9y9lGcgQcpl8IkO8Xyn1pA8IWkcI9OzJkrLdmpeU6uSkI5nSXNN5iQ4nK8n/lHfg/JByEc6L43He6aSx13/fJbO05CDd3+H6HJOTmWPVrMoeqZLr+pznJk9SXkzr/YQPxyhy9KKyupF3cfCyt00Kf/KR40AIdI4jcyLQs/53Cvf1ZVx/sxFoBE5GoAn0kzHqbzQCjcD5EVhJoL92dXipU7ifH9y+QiPQCCwDgSbQtz9OldSNEd1GmqGCUSIRI1rfZZRgzGUAYbBgANHGWKz1/xpB5Lq5Twh0Bp8Q6EkVGgK9Rjsg0BHYrpmPc2vUQyLkRVO4T0h+hhwEQAw8+lTTRupr+s1I7rtqpkoxOU0vmqhvz1sNOscZfur/amTF9ByGlUSXMWwxuiU9I6NWIrgYwWCddPIMd0mBWvHZ/qy59Q5J4b6KQE9UijExrk2g73p0+n6NQCNwHAJNoN9Ah+E86dsRIymvokUQLYFAR14kAp3+Yk13WN/rJyV0QmQhhzyjgwObyGvnpc5u0tunRrMWSXNUDXS6a3QL1076cy29R5pkh37VCNFEjke3StkaxG0yBCSVfbIDaENEaXOvkPY1UhrxRZdzXwRfnAOQZtbxWtcZuZOU2ki0EOj0qtTArZGdU10ycyrZgpIpyHObX6kFrdXnlHpx/apjbSPSe1UK92kEuv7rS567CfTTrSP7TqAnwjkZKcyPlLeK4xE54n0Pce39klXLe4pA9k5XZ9m8b64dvZ9MIwc48TqQxOQRwp184hSTCHRtJdDJs5qBIs46+pNMY/rKsSWOR4h4fYujsfslcwcnm3zPvSJj7Zs8q+tmT0Jm1U/2imSJdx4pbx/JKem4Ty0PxlkgEfv6TJ7BgkxETFcCPSW0sh893ew9+7crgY5IhxPZSM9AoFszUrpgjgS6/X9SuJu7XQP97HOhz2wEGoHhpgOZPUbNwJTSSgJCrAtkeC3Zse3sVj02jUAjsF8IvKcG+uuvDE+/+rOugb5fw9xP0wg0Asch0AT67ucHzB2MnozpSWeq9bfUM0+kU6KJk/5Tmwjw1ACtxtBpBDqiOAR6UrhXAl20BgKdUh1Dig1+oob0i0KeVKH6lRTwriOFK0LcPRgwGFhS01Jf02+GZIbdH/zgB6MhqEakuZ5oNQfD0iY+NWI9Kenhy/giEt7ByGwssqFIpFZSRcKZccjBwHZRnybQLwr5vm8j0AicF4Em0G8gGALd2poIZWsn4nNJBHoIHmt6Ir2RTD6JLvY8yFEt565k0uGwl6huz45AsCbTL7Qp36JF+E4JdCSsiFI6SbLy0INSu9j1kWYpGQLzOPIhU1wTARYdqKYvjtNgyrrUOsuJfE3q9zwP/aZ+3BsJlTTMNQ2850s6dvpEsgEh/FIDPDXTK5b1+nSBWmc5NbC1yWik3wivpLKGf7INRSerpPm2CXTzvdavz7Npm0A/u3TdVwKdTLGfqCnJkejejZSd8n6TP1p7nprdIeUPvKPefw47HFi83+RRnHm8q4kShyXH2ThzuKb/2Qu5hn1CItAT4czpNwR65Ig9RvYZZLx7x8lYH5OVy3PY73AS4hSQCHZtsnMxVOozOZl9lr6Qv/rnk7T8Wg495GVS9nNCipNRnWV1b0SWRJ6TT2SXvZG+O/Jxjn7qL5zIEzIsGSN2ScRMCXRjE7m4BAI9EejGtgn0s8u/PrMRaARuIFAj0K0/9M6UObEGNIHeM6URaAQ2gUAT6JtAsa/RCDQCi0agCfTdD18iFBhAGIFFQCdKiREUqc7rP8bkePknbZ+WkYBxSMtYVKPRT0ugp+5eDDeMN4yvDFMx7jMuxcDDkFWjsRIZIZ04QwwDdeqR6msMwp6N8fv73//+eF1GrBhzXY/hysHYu4kPw1CiEmDp/jE2e7ZEicEOlgzwSZsfwzaDV1I+7tJANH3+4wj01EDvFO6bmDV9jUagEdg0Ak2g30B0nwj0rKkx1NFjEolprUz6ZU5o9BSOgNZ2OkGc85yLoKJfmCPamt4byb2KQHee+yXKGbb0IIZCLR2LboUg8x33dSStcXQSKY8rmVQj412ffkyn0epHCH1rbRwAPWf9wCVRm3Q5zoLJ0KM/9DPXpFfEaRApH/0OVnSsfKbktudxfkg0JBciRouMiSE1NZ4TaU/Po3PFmaD2eZsEemqgN4G+aak6jO8LnXYfaqCbp/RtpaZCoNfSBRxqvBt5P1L6gEzlGBNHY84oIXaRu94J8iKpyMmUZGuCm72XvQB5EYLetdzbO1aj1P3u/UagJ2NWUrhnD+adzz4jJDRC2juqb0mrnjTz+uLnWpYhjszenezFyBGR9HGS8Vz6FsehOEJz9HHACZ5wc9RPvb5rwND1yDz9jHOCZ+EgEPltn6a/iPpp6vptyJCj3ph9IdDt3YxvR6BvXjb2FRuBQ0KgCfRDGu1+1kbg4hDoFO4Xh33fuRFoBGaCQBPoux+IWpubMZW3aIxBDBep1ydiotbdE6HEyCoCgLGkRmNMUwimliejyKoIdARxDC5pbeIZ5PSJ4UQ/1KzU+l9qkzKc6EeMQSLKE1kulR5DbWq366tDX/XF9UKg14g0hplETujPJj4xrjNCJSKNAYrBDLYOz+m5GMZFzjM8pY4gw1FNkbhLA9H0+ZtA38SM6Gs0Ao3ARSDQBPoN1PeNQLd+Ip/oLUhj62WytYQQ8txIZjqBdZ7ugTgIuURnCGnuHJvzRGDSG0KgI21S31tr/UZ6RYdNNHruH50IuZaMMsgz5FhIONGguRfdh4MffcbheZyLhOIEQD+gy2hdI9Gx09IucWBEtrkGnQeBpg0pr99Ivm9961vjkVrKud9x5WLgU6NckY0i5t3D30Me6jPMPHsIr6SJ3kU5mqp/If2MWWqgmxPRpzoC/ewSeR8IdPuaWgM9BLpWxHcydtk3mb8hhStqSN2UXnK9lJhwPjI7eyrvX7JjaZHF5BeHXrKMnHJ4D70jkSGVTPde2ycg0EX12Q+Zy5F31Tk3Trpasj/nJXLdHsj+g2PLUR+yIpH2Wvu5pK+HjWuSq1ryMlHirpmo+KnzbzJYeEcTdR55DK84G7i3aPNEnccJxzNPHYfOPotPf+ZSCXRzwBysKdybQD/9+PcZjUAjcCsCTaD3jGgEGoFdILCSQH/16vDSG9eG63/6w/DuA/cM7165NAyONT9Xbv/I8OQddw3fvfPe4ck7bgTR3TY89b131zx/5dfuePPt4c7rbw0fevOd4dJw+/DYA5eH71x5fDz60wg0Ao3AeRBoAv086J3t3EqgJ5qIQYBhhvGCkSRpBZNCUJtUfKkHmJSfDJCpicfAFKMIw/RpCPQYiRidksbv2WefHaNBfGJYYvBBLiOaGVIYdBKt7lxGoRiGquEaic1QJVKdsfeoFO6e5yyfGknmfMYfGKS2KiNzUrMmjapWX90TngxRiZyDc60/2gT6WUblL+ckpa5IGuQH42+yMTD+MUbGGHi+O/XZjUAjMCcEmkC/MRr7SKAjXkIQ1VTpcQ6k2yBw6AqJtsyajGBOKuJxw3zbbTdLxaRO8FER6HSlRIiaXzWVcaIuk9Y59ZA5/dFfUgfZPePASD+hl6ipi+h1/xrdmaw69ATkFN0g6YvruxYnRGsboiR1v7XIkhg6Ed3f/OY3h2984xsjGUefOqpcTNVXnI/4S5r4ZCzSwhkOrkWviZOjlj7jnjm2LR+mBHpHoG8e8X0k0KVut+dAoFfnFvM2ZDMdvc7llInwjprr9H7vMznjPTH36P72Q0mbrvX/lD7wbiarg3eXLKoZNer+ohLonHFqSQX3yv1cO87MnGBD8iOlkw2CLOLsctTH++7djsMv/TmOKJ6TfEymjmSh4jBDDoTU17p/niFZNcg+axJ5wskFRuSeeQV7z5+SFVpyRX/hT7Ze1GepBLr1AIGeFO4dgX5RM6jv2wjsFwKVQE8N9GRe6RTu+zXW/TSNwEUi0BHoF4l+37sRaARmgUAT6LsfhhDo7jytZ8mgEeKXsUckQCICGD1inKUQX758+WZaUb8zkDLEuOZZItAr8e6+iVzXumZIevdwL4YULcMOo0BI0dqXpGUXwWCuJaqdYp9oEoYYBh9RWA4Ramf51HSPfo6BOXXm9C+p8hnzUwuRwc3PjE8iy1IPXf+2XSd03efsCPR1kervNQKNwNwQaAL9xojsG4Fu3U/kIsIqJVmQQ8iCrLd0F+SLddZRCaekE4aPdRsplMhThDs95/HHHx9JokSg0yMQXiGEQtCnLAwdJQc9pTr11Qh1/Qo5pa+eBYnu8KnklOhLz6d17USdroruDAHlWWTnSR1kfaabJVL8a1/72vD1r399jMANwZ2o0foOV2czc6jWt+SAQHdj1EAw0mc4DHAKdE24a+lZlVDbtowIga7tGujbQXufCXREevRvrffY3HZ4nxOJbl9i3ke+IHdDVKY8lvcZQez3OGpq4RdnHufYIyT6moxC0ntnklkjbRw+Ob64d2qIewdFhyfduvffOfpqX5QSEGSaftasGUfNELIwkcta8iRR+uSIjBjJoGX/ksxkiRBPdg/PE1nrmTkvpawVGei5HfobmUHe2Y+lzJcxSIaL6ly8ndl99FX3hUDvGui7njl9v0ZgPxFoAn0/x7WfqhGYGwJdA31uI9L9aQQagZ0j0AT69iGvhHnuVqPQK0nLoJODQUdkFyJYm822lkFGBEXS69XagO4RAp3BqKZwZ2xKfe9pCvfUZGdYYWxKNJZWfxmNnV/TjOqHfjLIpJYpA0wis2qNT8/FQC26RJuICC3j+BNPPDF86UtfGn+uht6KT40Cqbj6jutUo23StWsTyZ9U+TV6Hw4MzEnrelTaw45AP9+70hHo58Ovz24ElopAE+g3Rm4fCXRRi9ZzZA7S1oEkr6mTrbsIHQQ3wimR4XQJ621dt12HXqq1Nk8J9ERfuiY9A5FDL0mNc617Iay0/kd3id5iHEImGY9aj52eQN+iYzmvkm2JGNUivo7SB+glub7nCJmmnRLoX/3qVwckOj1Jf2v99/qu0+dcCyFHp3Mt2XysqXkuLaIL/gg1JDqc4/iI+MpnF7pMHdOkcE80vn50CvfzS/N9JdCzZwlhzZmVjp69i3le5332JlrzPO+xdxkpnohw7w4nXQS41ncZA5MtwzuV9wpxnT2G7yUDmFY0NtngIGMS7e799G46vJvJcIX0J5dSgotDcRxaUju9zob6ftZ9mX0WAv3pp58e++l3Tsqup61ZPuBTP9lXei+T4YzcJv/IUn9zkM8cmrM/1Hd7I21KP6ySH7uQKXmepRPoNYU7zLsG+vllYV+hEThkBJpAP+TR72dvBHaHQBPou8O679QINAIzRWCfCXRELEOJ6B4GxRhttbv0np8S6IkCYFzxv2o0TRS11tgknbsWEcz7wIYKAAAgAElEQVQYxDCj/wwmCHRkcI38Oo5A9+xwWVUDnTEmhidG8RiWtYyw7hEDeI2cSB1SbTX0MkDVPjISuL5nYVxP6lTGBMbeEOiMN6nVqa0RXiHJE+HlWWOAgqd7pv5hiHqte9UoEs8Ph9Rqj5Fdm7SNjGYdgb45wdUE+uaw7Cs1AktCoAn0G6OV1K3WVGtsSp9okc7f/va3R2JHxPVRa+A2xj0pjxG8Kd8ilTnnOaSU/ojGVpIl5Wa0CKkQ6K5Bz3Igi6zzIaNEOKZmOB0EIWPtDSlTr4mMijHwOALdmh5yGKmVSEltyDX3Slr0RJ7b/NMTEn2eMdDX6Gb0L7oO8j7RnbmXtuoG0d+iK9RMOCHQ3SMEepwD6BnIcyT6KgI9zoLG27gg9RMxmrWUPgijZNCJPpOsOrVOe/qcyPltzKN6zSbQt43wMDrbmhPmRxxWONsioOnjjz322M131xxJmYNtp9+u+xjvFHlnrsrEYB5z0nV416c10EWeh0DXz2SSIDMQxQ5R1nmf835Hvze/K4Ge7Afk1JRAryQzmVDJb5jGmcdIuj+ZIPpdKnb7Su8teUBmJh03Utq9/K7/ZKE9jf2GPZT31aHfcRSuMmTqRBMC3doRAl0ZLPJK/1LT3V6wXn9KoKeWvOckmzm1GA9t/XhO+zGyRN85LnASQKzDeA4Oxksn0DuF+/ZlY9+hETgkBJpAP6TR7mdtBC4OgU7hfnHY950bgUZgJgg0gb79gZgS6AyLORALNdo6ZLDWIsUQxMiklRowqUBdU+o+BwMU45j0fYwfDDBHRaAfR6C7Rwh6RpUYbbWMRjGq+LnWH6wpV/U1qQAZzRmgk2KQoSn9igd+jO8MNaLPkegMZKm3rq3ODnALQa71rPriO/4XMl8/kjpV67uMbiJAajRIjIr1efIzY1E1Zu0ywmI6KzuF+/bf075DI9AIbAeBJtDfS6CndnhI5rkQ6AguxPmzzz57KgKdLolgdyCL6AGixUV/0itq9hi6hChOB70gmWG01u4Q+kgcOgS9ICncE4FOl0jZGnoPPcj6ro0jXFIwV6LKtd1Hq4+e1TU5DCQNNF2KnkAX0VeEWXQzusYq4it/qwS6Phpfzo/aWgPddZDnxxHoIfT1k+4XAhIBlhI1Ifm1icxN9L3nD9EYPWlVxOs23vom0LeB6q3X3DcCndNQJdBD3CKuvZOceBwI6ejm9V1MNot1CXSkcJxMzNekXw+x7B1DusMZ6R2CmlxIBjDvle97x72n3nEHOUaexAGHDPFeuqejOrTEqaW2GelKoCPMZXFIBHol0BOBHoJ+SqBzWAgJb+2J45C9XkpfxBGbHI0MrM7SySyWzB/6WNPsb3/G37jDUgl0+JubqTtvrTVXOgJ9VzOn79MI7CcCTaDv57j2UzUCc0NgJYH+6tXhpTeuDdf/9Ifh3QfuGd69cmkYHGt+rtz+keHJO+4avnvnvcOTd9w9nnXb8NT33l3z/JVfu+PNt4c7r781fOjNd4ZLw+3DYw9cHr5z5fHx6E8j0Ag0AudBoAn086C33rk1XbufRQCESPZzrQfKqBqDhb9XwzKDB8NpItArOc2AjNhmmImBIek+awr3EOiJvq6R6Iw/iZTyc1IbahlmGa0Q3Qz9MSJrEz3mWRgDan3ORKQxyOhboheSzp1xnQHb/xjTZQxgAPJ7jGeVQHee+4S0Z3BLmlaGnJpOPqlTGcWch0BnDE8NRXgxHDE0Je2866XGe2qSJiJ9Wut0vdHfzLeaQN8Mjn2VRqAR2D0CTaDfwDwp3BHKnMdCrGp3TaBXxz56oLUzTnO1fEsi0Okb1ucaLY4MSA10f69OfcinpDL2vPSI6BRI7ugvdBLOdggeLeIJMaRdFYGeNOD0gOgJiJ9Epk7TI08d31L7VytaN3XVkejGgI4TPae2eWvgFmKarpZazPQI+gN9IcR3CPSQVfClu3D0O45Adw+EXtIuRy+DZ0r5hKRDzNHj6E90GrqMfiR9e01v7ef8vUqBbTgHrlMD3X1hnDTUnqWSdNvo1+6l3/buuC6B7l3zjmwzAv2oTFvHRaB7D2oE+pRA118ktIPeTr54Fucc9YnjcaLCawQ6eaVuOScfrX1Tsk/pv/2IA6lMJifrF/loDwTD7IVC5utHItd93zsfGen63k3z2p7L87lfHHzizEKe1JT0Iaj9PY7B2duclMI9BLp7+GRcyI3IDv2MTIKPfiLMHSHTtf6e95Gsi2MOuau/dW+0y3e1EugcvYxPSmeQgcZXJhdjVB0JdtnH6fxMLfsm0LcnD/vKjcChIrCKQI8jGFuWjCn0d0d0xGRBOVTM+rkbgUbg9Ag0gX56zPqMRqAR2DMEmkDf/oBO63YnfSFjca2JySjAYMLwwdDivKQQZGhiePUdf2MIZUhK9BHDRoxjDFYh6G3WTyLQGaYYeSjboqREgCDqa1pz5HPq4jEi1ah5hoGkRc39XIdxOpHxDGDOY3jRUtyrUdgoJDIjtVI9DyMOI02MQO6TjQI8/D9pSxmGE2GhTd1DrXStDCuVNK8Gq9R2t9FgREotV39PishaQ3T7s+bWOzSBvmvE+36NQCOwKQSaQL+BJBJERKP1NQQ6By+EhnVxlyncK+GVqOykcLdmisjWWo+lcF9FoNcU7nQOaYRDhtJz4vSHuKEnJI0wAixkmPUViSMFtXZVBLr70z9CdmsrgW5dP4lAr0QS7PUJ7vSU1D5OBDq9JfoIXcvPVY+LbpTvIJqc43x6yHEEevSXSqDDrdZA977QWTyjwzgg+DkP6DeMkuq+1ijW1zgp0iHpR+mX1nf1MZmKthk9GgLds6QGerIH1Ps2gX52KTtXAn2awt34T1O409HtZTjZMu5zAPHu1Aj0EOjR87PnOQ2B7r4cgvSBvKoEOplrH0DGeW981+F7zrF3Ih/I7ZSw0toP6QOZY0+CxHUoF1XLQNhPkE2JXl+V6Yoc8Nz2Hd5Nrf6k5Bgs7f9WEejHRaCTUVVmxdGJY4G9nt89o+eNs3KIcZhkT5T9qNZzkCEckbOPi8P3Lh2MrTXJkGKdCoEOe7INcY5AR6TPiUDP+t8p3M8u8/rMRqAReC8CKQ1E77Yu1EAW69CVK1duBqk0gd4zqBFoBM6KwHtqoL/28vD0a1eHF3/REehnxbTPawQagYUhsM8EOoMrowzF0c8XWQPdxj5GJcZzB8MMg3Eir2yqKbaMoDb9DBLGJ4ZnBtEcjBeJgGCASsQRYwaj2lEEOiOISIhEoCciWyuKglHiX/7lX0YjLWI6dUV9vxLopnlSKDL0JrKM4YmRN1FiniNENeMLwxOjE6NSjMKMqgxEMRjDiSGJ0q+tEejTdIauKbrDdX0fhgzLWvgGZxjGKJT6j+l/DGgxNntOhjr4umYiRmB7UZ8m0C8K+b5vI9AInBeBJtBvIJhyLEiM1KBNqRFr4kUR6AxujPsc4KyZlahel0C3xkpr7LAm012SZtx1k5YdBklrjES3vifSUzsl0K3DlUCH15RAT33k6BfW+ER3WudrPXHkeaJM08bYGKe9EOGJsER8hRjT+l6iNulJHO48kxZe0fUSgR6SfprC/Stf+cqYwn1KoNPhQrQbm+oEydGgRrlWgivOhu5PX6k6nP4lzb1+Tusun/cdn56/ikCPXhj9UYtA9/z61hHopxuFkwh0743DO8SBIqWRtlEDvTrk1DIGiUBPGQIygaw5iUB/5plnxveMXp4I9Jp16yikYHJUCvdEoIvCQ6QHE3q+vZc+2Y/Zj3jn4kRkX6Mf6Q8SORmtvIs/+MEPhh/+8IdjCvjUYtdm/+O8RISn395V+7bs+cx/74LWWpB0775HBgSvGoHu72SoPRXHpZD19kXul32n8UCWOyL/jAe5h0CvGStqSnz3jmO2uWM/nXvZG9Y99UUR6PasxiBzrkagz5VATwmzZAToFO6nk3v97UagEbgVgRDoWScqgU6Gh0AnE7NGdQR6z6JGoBE4LQLvIdBff2V4+tWfNYF+WiD7+41AI7BcBJZOoNuIMvgycDAE8KpnoGGwRPpWAr1GVFdSdtujN41A19dEeumrnxlFtamJHiOGvsUwVdOaM94y4DgYcxh4k2qP4RIZzajAGA0LkREOhhLGlURtJ+qBIYnxmoGF4YoRKZHY/uf7OYexqUYQWUyTbtT9aj3ARFzAO+kPGV7037Mz5jicl/qn+p56ndM6gcEjmCZ6XsvxIMYvbeoXmh+umU1DIsnzDIxAzk20S4zwDEVJeeo7zr+oTwh0z+EQ2ffUU0+Nh+dkHGd803KGMGaM5AyPc/noc7IOeFcZOpPWl0HTBk+r//1pBBqB/UGgCfQbY4mYSRp361JSpSNyyepvfOMboxwUPUdfCUGxCXIiKW5DBHNGi+NbnM7oJoz60aG01urHHntsJOHIZ+flsGb7jnP8zZoZhzY6QchwRE90EnoJ3SL6C1w4EyQCPeVZ6KbIEA5t7k1vCQnn++6X8i10I9ez7mljGKy4RWfQ10Sga903egj9KI521vvUJHadSkbRC+Jw51noRnFK9L/cK2t1Su/AIzi4JuLYATfjHVIbdjViPwQ8Ug8JmMh0GKT8jNY1oy/Sc5KSPrhEX6Qv7YpA9yzGK7XmGXZrJC49BQkYgn+q++2PFNz8k9ChavkDciQ6lrnmvU0krnlKd09K/033ppYciFzRP3M0kd3mMRljPcgRZxrEsXfAPiV7Fu+iPtPNIwui6x7Vf/1IOQrvCnzMP++9v9sTZm9I5ronOWLekT2RP/oQBxv7ieCmT3Ge8R55F5HanEPsfWpa8+w5pvuHlIHIns01Iz+0+qVPnj1lspKBLJnC9I+MjFMMGUIOJtNWsphFFtkbV7kHj8jdvI+RedkbuXeNRieL6ecwtN8I8a7dxBp13JyMXNNaQ2qmAnMsuJN12fdbr6rjwkWncO8I9E1Lnb5eI3C4CFTH0DjBWl/JmWqHSwp3ujkCveq51RZ6kfLxcEexn7wRWBYCHYG+rPHq3jYCjcAWENgHAj1RTow0SRnKuJC6kNID2vgn0ji127YA58pL1o1/0vExpDPKMPBQePMMxiOGbRerxouk6kydOgbcREVUQ28MWa7jejFMM5YwLDP+OBLhkJrfSSvLwEkZZ4hJ3T8GHcaZaSSF+zKEMS5rGTZSa49DQI3aosSHRHc9fWPkS3pC/WTsovwzSum/6/kkmixkt77oNyxS09yzJYU7bN0/UXWuFYyySci4OK+mcPfMjEQO+Pu/DcdFp3D3DInSrwQ6vGNE04ZIYJg2P+byaQJ9LiPR/WgEdotAE+g38E7969QaT2Sx1vooGlkEt+jIkMPaTTj8WYsRWtEPrLuJcq5lZegj0U+01tjUk0VI1Gt4Hudad22qa/1w66x75X6VYIvDmmf2d2t/apMno43W/7Me01mS/p7e5H6Jvna9mmJ5SgTBPsbGWgM9jotaR9WjQjDnTamOkNGZ6EjuW50NK4Guj4ky1MI7pCKdhl6azD50jOgm3pes93CgHyLA6LUh4YNT1WsSba/P9JWklq/R8iHY6vNtw3DqOT2H8UXcIdBFi9IvUwtaS08RWQwH5Ki5XrMH7FZSLetuMPZOeP+SdpwjrGxSdF9yJI6J9OTo8DWt9aaeOPuN6vjhZzLC3iIOs/pVM1MZd3IFcezdCdmtjQNR5EV15D2q3+Zc5Fp1WEpkHv04Djxka0hg70scOhPZz2En8rA6qmTvRL/23LVeet3vxRHanK7vmO/4W4hrcsx7kH65Lozcx3ciC7SwJAvIEzKAzCWDtNXhQH8rwZL9Ffnn3KxB2siCKQnu75GxxkIf4yyEqM7eKM47m5pLq65T5a859fTTT4/znBOxMdcXfTTPEUUck7RzItDNwa6Bvs1Z0tduBA4HgerUSS9MYI429hbrhXUkmaGSlSNlH7O3mOq7h4NiP2kj0AicBoGugX4atPq7jUAjsJcILJ1ApzTGCEpR5HWZKCWGEhtoiiMjTTz6GWN26XVZUxuaRIkeSt3RGHQpvbXWue/G4FVrfTNgxPDD+DNNLR6jJcMlg0sUa/fx3M6NcZ7BIQYk90/qQ4YZ90zN8ERir7pfNWxYWGt9Tr/H4M6Q4XkYcxnGaxSKc0K8MzIwssWj1vVT11M/UifQdfzsiKEpEW85P4Y0/aj9jEE9huYYX2p0CWNWIkcYiDZBYpxViKQmalK32hwxIDngZp5zGNEycjGoidhrAv2siPd5jUAjsCkEmkC/gWRKq0RvCQGgtfY88cQTI5lIZyG7rdPaTThvZQ2p5VYSDW/dT3p5a2d0CK11hBOitcVRHeboF4na9Pesx0mJHHI3620c6ip5RD+I45u2ku4wSVQlLEKIaUOawMY6TQcI0TYlrOp6H71Cv0OqReeII2A1TObcSoy5X+oG55npC3SSpMf2/UTDxkkQXsEWNs5BRBnjmuHG/Z0bQi/jxMGwOlnCbuqgmXcWLkk5nZTzcYQ0Pj7brIFeMxMh/pPdCIEeBwQY0tMZdekvSNSaQnobxP6mZNocrmOOeHcTcS162x5IKnFzRlrvZDhIBqnIlU33n2zL+6Q/0cEzd0PY+p45T0c1H417osrNhyqLQtDG4YIsiNPwUf337sTR1F4rmbgSWe4dzT7EnsR74j5kRnX4JQ/tmbSukXmpDbFPPsVJJqR0vcY0+1iVQ9nTJJV75AcC2Puae+hfdUKK4zV83buWuwpOzs1+JfIhGb4i96osTT/1vX68f6lxrjVm9oT6mHUpUfTbjkCPbI4u8aMf/Wgk0LX6SaYYV+sVR2LrqHk1TZ2/6Xm/7vXMxSbQ10WrvxcEpvajVTKlypVG7jAQSPBK7GixI7J/solyQEuGJetJsvzIzpHyiNZC60vVuQ4DvX7KVQhMnWrr/qB18Z4zQaAJ9J4LjUAjcPAILJ1AZwyoHt0MSLzzRXTZSNtAS/+JQI8hVlsN0ttWDKYbIEbPRCElWoNR11gw/NQI9KRx1Sb9opahpBqh60SuBhz3cc2MM0U5JHgiKpL+3XcSIee8mvI+tfqSXrPerxpwKfOeKc8R5V6f3C8R5NraT99n0IFDSOIagR5DPCNOIjMSxaINHolcTx8s9K6tH7WfdcOZ1H9Jt5hMBSHla0rGixIY+l9ryDJIi+ZyiJDJ5ojRyLxP5FkM5RfV73rfjkCfwyh0HxqB3SPQBPoNzEPskOXkNqJL/VyttRXhJRUvQjGZVbSbKB+ChLG2JoV4ohgZ2ZBb0ROsmXWdFtmIOJeRBdlZ19GU4bBWW89rZOnUKFejIbOeW1uTuSbYVII+jm3IEWt8+q51vxj/4BO9JvXPj5rluY8+R08I0aaPU/J8asj2ndyPjpTsNakVXHVL1wrm7mEMovfAIM6McJummw+JHnzMGfpRiOlca6rXpL/R9aIf1bGZkkrb0IGjAyaNfbItINDpJ5nfCNRkzqm12T3HNvq1e+m3vTvGQSM1su1/4CuduH0RWeJIuQTvcjJYbbpX9PeaTj6R8dXpw1zwqZkqakkp73kt4VD3OJEF2RMd1f+8N9lneV+yL4CX9yDyLZHTKRVVyanIBK1r5P3UhnR3vvczexd7qCnBddT7WTNHxNkle5vst1KKojr2xAkr8iTPo81eLhk4Kka17EPknmv5ue6H6n5VH7P/cW3jEycl41D3Rtt+V7NnNhacARDn1k2tvsRpONnDMu/j0LTp+X7a68G5U7ifFrX+/lSekGFkjveh6ipTO1Mjt98IkLe1DJN1tmbhrBlH6JnRsdhCk13S2lttidt2gtrvEVn+01Wnvrq2JyvU8p+wn2ATCKwk0F+7Orz0i2vD9T/9YXj3gXuGd69cGgbHmp8rt39kePKOu4bv3nnv8OQdd49n3TY89b131zx/5dfuePPt4c7rbw0fevOd4dJw+/DYA5eH71x5fDz60wg0Ao3AeRBYOoHOAJC61xRIG2rp9LSiHBjnkh4waSy11cCw7Y3/dGNTieNshBKlnc1RIgFqPchprcsaEVHnwHTDVSPSfa+myKypMhP5lWjtaryq35sq2fX5/Jz7TTd3Uc7yTNWg7pwarV4j4HyvphiMkajW0Uy0RY1qr4b4eq/p+1KvHeNY7jGXaKjUk0V0OJAfzz///GgoNf9FLPIs1oo0qlF755EPmzy3CfRNotnXagSWg0AT6DfGKg5djOnkuNq53//+90c5bo0KUc3YRXdBMmqnWWbOMvJ0DERb0iqLCLaOaEXGhaSx5kVXYmhDdiE29QX5VqMSst5nrY/OkAjwqW4VXWF6jZDB2qq/RGcI0VX1gnGDfdttt6Rdj9HnOHymOsJU13DuUcbo/H1qaKo6yTRVc+43fTbfy3lHRcwHi5r+PlinPe5Z63hMf67nbUMHjkMoHT11m6Vb9jPDrXmddNAiz/3Nse1+neXdmes5IW+TaYmTgrrdzz333EhmI87z7sI4kd7Ixk1/yBAGfMS5VkYwJL7WXM38Q3bqS8acjElJKf/LPkRbSebp/uGo/tdo6hq1nH1X3VOtirzLO17lQo3MjszJPsr/Qtbr81R+HEds5b3Tj0Ryp391z1VlYvDJ/qY+T/BaRYRUuZd9Zv52Uh9z3ey5kpErWNTItU3Pq1wvJQI4YVg7K4EuGt48N79TEiPyBUE0h88qAj3lPYxXIua10zk6h/53Hy4GgerUR9Z4D+JMEhkQ2XYxPey77hKBqqvFOdP6b50VdW795xRbs8BwrqqlS+hd5KPD/2JbvMgsi7vEsO91KwJTPaTamqsttHFrBGLHoONH33/u9VeGp1/92fBiE+g9QRqBRuBQEFgagT4dF5vS1PJkrGGIZqDTir5NTTnKY4zR2tSbjAHlosZ7ariYRitUA8VF9XHX9z0uYmPal20Yfnf9vCcZAuGBeEl6fbUkKS42Sg6kiFqXoha1HEeSXnYbtS7Pik8T6GdFrs9rBJaNQBPoN8avpuVm4OLo98Mf/nAk0hEDdBNkEiIxZLo2UdUhVc4yGxhdo+9pRaoytGnpUNGFkPXWEMS5lg6F5Er65F2SJmd5zj5nHgjUtPx0croKpz9zLo6tMeJmrplv/VkfgZq9gTFdBHpwpid6Zx30QRG5ycZFvlTnk/XvePQ3yTP3RKBrQw5qU2ZB9LK+JJsFeZfMWikntYm+9DWWj8DUMTslAqxV5pTsW+a7FiHE6SwZXJJmXruJ7C2bQLMJ9E2geHjXqAEQdLjYu7Q1o01HoB/O3IjdS7aWZCRBoKd8pdbf48RobU3JFPp8HBg5sbER0fkdmygVdTijsH9PyoGilvWkryUTadbRXTjL7R+y+/VENQKdvt8E+n6Nbz9NI9AIrIHA0gn0pPlmfGawY4hmrNMyCCclXshz0eiMdqmDftGpaU6KdKqRWmsM51585TQbwX0m0JOKUsv4YoMkdTsiGpmemvE20ZVAR8BE6Z1L9IWJ2QT6Xrye/RCNwKkRaAL9BmQ1GpnxKwSAlv6SKEQkk0i01HL1+3mNXO5NT0oN9EpwWV9CzusDUss6og3BlXTl1YCyz+vvqSd5n3ALAoy4oqC19JYYd0WPInNDdiFTq4NGw7g+AnTDZG6yF+IMkwxcnCxr6m97n+iJ9kCJct0UwTitgZ566Fr3Sn1ucoRsSS1yBtvU2W4D/vpjv+/fnGZS46BhD8RgK9Iy5dq0Is+tl48//vjoeKacRhxH5jKnOoX7vs/Y7TxfSlCkpATnJGuoFqF+XHa97fSor3pRCEztgSl5mJJQyfhCRpo30Q2s8WQiuye5iEzntIhItx6vWn9PY4e7KDz6vqdH4KisYMY7ZVpiP+TQmnKQKTN1Hifu0/e2z5gjAp3CfY6j0n1qBBqBnSKwdAIdeZiUVjxyRXQh0LWpR8eI9OEPf3hM5f7II4+MLWWypszbKejlZusqqYdkqF4XEzDuMy5J26q1QWKElqKTweidd965WSueE8ijjz46RqBrbZBSo3UuxiNj1QT6RUmZvm8jcLEINIF+A/9KCjCIRldBejGIMohFb7ly5cqoq2ilqE0N67Omc6/pjI1HjV7xewwjiRZlREld8dQan6Z43Of192LfmOXfPQSXEgGizpWaUZfTvI+uopUdioOI+c3A25/1EaglFLzfdCx64ksvvTQ6LDCoI1uQjwjGr371q8PDDz88lvuJQ86mnCxrjWqOOqk7rk3N8NwTaR7iPE7MHdm0/rgfwjeTujrpqZFC1kvz2npJpnACQ6ab25xDvvGNb4yyxTzL2jWXur7eA84knsP7GAdo72encD+EGX22Z0yWRfYt+37vgDmvZfuays3Wyc6G81LOqiR6CHStuaFN5p/ITXKUfAlJbt21n0CiOyIn/T/6/WlscEvBrft5KwKZR7VERJyn6eEcp1MORcuuWMtANZ6Hi8BKAv3Vq8NLb3QN9MOdFf3kjcCBIbB0Ar2mtxIBIQLDBltroxqFkmIgXVEi0KUxQqpTEhjupqnSexNyYC/CTB631jet5QkYn22azWuHeW/j40i0IiWXIYnym1qFc6pp1QT6TCZZd6MR2DECTaD/hUAPkW4TmqwiSb8oalTULmMpkkt0rlaEbg7yPrW+I9/X1VeqUY3xNdHo/h4CPfV442DYBNeOX5YF3a46hHjH6SwhTmuEKKNu5h6dJemWtXTxpI3cFJm7IAjP1dVplG5Sp1+/fn10yNHmZ44KyWpBV0yGCW3qi3vXz5r1KhmTUqMboR4nUNePTnpUHe1zAdEn7wUCU3kSRwx7e8439j72QcjzyBnfQZqb20888cRo9I+h31xbd23cNoAh0Dm1kIdNoG8b8f24Phud+ZKD80icSMxz9is6oTXUXO8I0f0Y96Oeoq7PHHHYOLXsnZxxyEltsl1Zl+MUiyQ3V0QWf+ITnxij0M2f6F/JRtME+n7PIU+XeWSe0NWSzSL/83+ZouxBZXVhL0899E1lLdp/lPfzCTsCfT/HtZ+qEWgEToHA0m4YVUoAACAASURBVAn0qUE4BmitTTYjkogMm+ykLaI8SmGIUJfCyN+z6agG6blsvE8xnP3VhSKQDQuDYzY+NkXZDJnHDnPaITrQ3FX7z3zOXNZuol7uNmBsAn0bqPY1G4H5I9AE+q0Eut/IejI+BnVElwwjWvpLao9rlaBhyEi66zhPMWSkdnk1ihw1I6YERUivfL/WRV5FnLdONP93bRc9jL5So0QRRAy35rN5rRY3skvr/WeAo6uYy8hc5DkjrmiopBOfU8acXeB43nvUcXAtuItEyziIRH/xxRfHyHSGcvoiwpzhPDqjvRA5kqjdyJPTRoRPI4azN9NWYqf+nOjglivnnQn7cX7mDHnBSGsucx42nxHOib61F0qKdi1DP+L8c5/73DjHs58/7RzeJoqdwn2b6O7vtRGk1lSHd4F+6F3QCgCxppLn1tc4VtZ1tMnQ5c+Nuj5WAj17By2nCvsGa702zmtkqfU9WX7ME/oXUjTlLmp2q6lOsXz0+gkqAnX++JkjNfu4g6NadcrgmJbAMw7cySB01ixoPRL7gUDXQN+PceynaAQagXMgsHQCvW4OKIw2GNl0Sx3JW5cBiXdmPHW1Ntw81m26GfFqVEQ1Ip8D2j61EVgLgTqHKbMpSWDOxgnE5ogHuuhEf6fMUm5lVLAZSkYFm2mbpbNGEa3V4TN+qQn0MwLXpzUCC0egCfT3DiCyIEYLLUe/Z599dizRIdIuKY61SEc6iwNBIMuIgyNVokbnRBYsfLp2909AoDr8xemPoT9GXHqK+ZwoaHOVrk1nkVGB0yoHQPpKMkC5ZROp55t65Aj9EVlnH0SeOOyFGL2yz0Gi0x0ZR40JGRMjepxyqmPO+XrVZzcC6yFQo+EY8xFDcR7mTJz9kL0QB5w44nACiWOOuT3HTyXQawp3z9gp3Oc4YvPok2xE1tM40yNH/aylC5r71lQ/p1RGjRA9C4F+1DlzXp830edNXGMbs+YoAt28SGkctk42Fk5z2tiSrPscbpNxk5y87777hs9//vPDQw89NDoiZT/he02gb2ME53PNKYFuXcIDJNNFSqNoOaSZK1q6OuI82QrOIlcqCs4/Sp4sUc5sWnbkeutgsc53NjkDm0DfJJp9rUagEVgkAvtEoDNIe54oBBQABj1e6zbhhL7/aRGQiHNKgUNN9BDs1Yt31wvTEifRSRidVdGaXves15k7pjWLAqOnDbP6tKIukOVJ3VYjdxigGZAcNkQ80VO3qKZtP2lsdolNE+i7RLvv1QjMB4Em0FcT6MhH+oj0eaKKUoJGdJE1gL6ipZukZqGIXcawGMQYvRLBe1K911XrwXnX1SWu0yeti+fFZD5v3uZ7Mi0zg+iid1dDP6NuTeFt7iYVJCKdvp0I0pq2/aRx2fzT7NcVgzmZYlzsfVI3OpkBODqY3wgX+yD6o/GIXGEgRcCkhMN+IbSdp1k1b/2typElyZRtyPTjrhls4lBmjpInqRluH+R/WSutc8lgwcDPgZg8QZ6LtJzjpyPQ5zgq8+9T1lVkKZuAcj/eBwQ6J7REiPo5mUQSITqVP/X3+j5W0jRZiqzzPlPCrWYomQN6NfOJfca0z+nvUQ5hefaaMaWSe7G71HbXzz2VnfmdvYjupZXth9MiB1ytv6Uuuv0Deyc5yenIEYdcdiM6mHW/MxfsemR3f7+pM0Yl0Ont5k5Ki3GuTGaXowj0qezI+xeH7siTVW2+M21P2sfuHrW/3HEqU6dyI88ZeZFMbhWXaf+zp5pitEr+TrGq39kVLp3CfVdI930agUZgtgjsE4EO5ETDaHnp2nQg0R1+p2Rqa0ojG2/KAQMSQ1+MRzYhc17I5zKp6gYrfVplLDqNAekoQ+pprjEXfI7rh+ex6aNAaeNpTpFNKiWGUIbRRG3ZKNsIMUjbCCW1UjbPUwV5Ljg0gT6Xkeh+NAK7RaAJ9PfiXQ1/5D9jVy3ZgURnyNAmDSMZz9iF/EJ8kf2MY/52EuF1HDl51nV1iev0uiTtWTHZ7Zu127tlzqbMTEgu+oqftfmZTo3Q0tJVpJlFdjHkRsdOtHOeYt2x2e1TL+du1bmBkYs+mSg1EWpJq4+ISSSR1jiRJ/TK1NPN/5fz9BfT06PIjUqgxzB6MT083V23IdNPumbw4SyWsibmaGQKIj3z1H7dPCVLIlM4gIQEmmt62a6Bfrp52N++gUAl0K2tgkGSmSGlOBBd7AIpw1EjiV1jSsxMbTb1/7FHZC2phE3IoJr16CLHKf1m78sR8jv9jnPpqj5Pnzv2w5QdmV7DtS5CRznqnslWqE2JP9lmBA/ZS2Q/YU2XpYAehjgnP+lhjhDnnq3aO1v/vciZvb17T+fSlECPwyV9MSnctasI9KlcidNNdVqZ7nNrwNDUOcV5CWDbHgLnu3J1GIjdtsqNyM08S7I+VUxqD6Y24FUOTJFDuea0zNKuZdJKAv3Vq8NLb1wbrv/pD8O7D9wzvHvl0jA41vxcuf0jw5N33DV89857hyfvuHs867bhqe+9u+b5K792x5tvD3def2v40JvvDJeG24fHHrg8fOfK4+PRn0agEWgEzoPA0gn06UJUf6/1ABmiE42u5c2ehcqmgwHJJlxrwYuBr0bzngfnfT63Gu3GRe+2224e9fd9xuCszxblKZtWG2OGI3OXYlvnaIxFIi8QJzZBDvP2JC/rs/Zvk+c1gb5JNPtajcByEGgC/b1jNTVQkfeMpXQya4Bo9NSQ9rekZHQe+U9XQSZI406HOYlAX85s2W5PK5kVY2v0lNx51waJ7T7x5q4+NfYgvBLpxNEvtRTN1UpwMdwywCVte8W7sd7c+NQrReYaI/KDYTT10O2HOGX6DuOfDEYyWpApcchJCYl+J44fn2pQnf68KlpoKmu2M/rLuWqVx8lkgTC3B2KoJVOsjRzcyRHOY9pEVIYEqsblOT59E+hzHJX592lKoMtUxE6gZRNIaRQ/h0Anu6tdJqUR0obUScSxtaBmL8nv3s3YFtjCKkEfYnpKvO5Cvnk265ZWX71byYSTPuu3I+sZPTl9jV0vpLtrpPRJSOlqU3GNlDmpJU4uOsCmOjvISmBdZ2fR2js4zBPru3TtbEdKtyRYqJb865It85cF2+hhJdDrvpO+WMv8COCJk5q2ksZ+jvzwTmY/qjVHU1qo6pz+XgnzBADlHiHXL3pe1n169j9VbiQzDhxrMFTKacQRtdaP90zTTF7RdY5zYApGacmxcBW73FM1gb6NN7Gv2Qg0AotCYJ8J9Gy8KdapHy3tlYiMRPfGMB3FOh6m8bRt497R0znYWExzUDCqx2+8CasS1J6tf8F06sEZHCmaFC6ewzZvNjw2OzbJDqR5Dgpa9Sif65xtAn1RS0N3thHYGAJNoL8Xyuk6SOZnM470SqpOLZKSzuKgz0Q/qaRBDIYbG7Q9vVCiBszJaiCuXv0XbRidK/RTfSWR6AxK9I4Y2Bl1kFyimkOeSxWatO31+eaqr8x1DNbtl3kepxuyRYRaMnAxqqdUENkS2VHlSe+B1kN66gQbw3IMxDF21ujFnvO3Ypu1MA4d9kF+roQdB4844CDR/W4PpIVxjWZbb+R2+61O4b5bvPflbqsi0BFd5DnnESncRYj6uRLoNSrbOhBbn9ZazG6g9VEyISWDqk3QO5h1IFkb2SKs485HSseBc9cETki5ZK1AIDuse7E7JThGf5OtKVmc9LeSh8mmo53q2MlQqWWTIcuT9en/s3evvZIV193AO1EShSgkJCi2fImDjYMAGwbGXGxsHH+EfL18mciRcQxmxuZmhmEwAhsHxVIS+02UNxGPfnue/2Sx6T6nu0/v7t3dq6Wt6tNn79pVq6pWrVr/dTnkPKuhnxO5w3mBgYVQ3AHTAejf/OY3F1//+tcHUDTp/vxePfN7XzrkaB7m3TE8ieE24JyceBmAnvWX1Kiez/nVvmyOKfGeenb1d03FEgAYH8l+jscEgPb/Qzqyjc881VgH7cjP4UGV5+I9SQtrnSVtlVKfYgCEHvCJRNuJkUGA9KrbTX3jEk/apxNVh3A/zFrttzYFmgIzosApA+h147Pp2eji3UuBFAU1YTObvw2xPjejoZpVU+qmXvPOx/owh4t4xcVAoXpozKpDM2mMQ2ksFh34gOUBzh0CWYEmZHsNDXQMCukG0GcyyboZTYE9U6AB9M8SfAygJ9Sd0iE6Rn7KhO6kNE2IbEpPe6+DeMss60/osbdE9YIIkBilolrb4O/TtK1KVnJePEYoccgqUTaTXZJ2xv/Q9BDeauvPjNO6c8wTKkCQEMBK5yDnHvzERTlWw2yeFlV215usg3hBohveUo1gzfd4LsbQNV7pu2vJ8dcUWib6G55CSSwiQiJtAcp991vOQPHqqgZPcwWBKoBuT6eDiDex9j/22GND1A7lRd69xz/a3YNNKLAqhPvYA30MoONDAavIieRGOjBlIi5aU/YJejFXoskkd3YAdHu3NWndMYpzAYVciYK0TyP+Gq0psrFUR0l3FN0IUE6aO+1Vpq0xHKgpaLIXAuH9XsPVM1JIvnk0CE9X/yE/VTZN9I6kvhDBKmCocXryySeHMO4AdHwzuqbKL+fKOw9J41N/dwB0ILC5kxDulwHo7o/RTQy88ze5P1EOzEu8ytk1kTW9E28KSI63mKM1TWU10EmkjEOMRc7lkYnDM4DeSbuGB3HMi2GAEm9IZCc8I32LJ3889tEijn1KRggB4pNKIv3Gv/Bu9aozNFbn2Jh+SlpVAB2/fP39O4ub772zePvXHcJ9Srp33U2BpsCMKHBKAPpFZLVZ2ahs8EqCAsZvE3QFQFeOLc5mNFyzaMpY4EZHgpHSgYuyNJ7TEYIISA4kDaB/dggrPWPRjV6EoyiMCEixOmTBGG+WQ4c32mRCNoC+CbX63qbA6VCgAfTLx7KGskUvSkKHafKKQzuZhZLPd9cYQI83yuVvOs87InugaxQ9FBXxSEouyHhEBJRpAP3/5stY9gt4Hm+2hAGn6PE9CqQGDw+/5uI5g6fgH3gJuR1fqQA6xWaUhclpefjWz68FWQt4CPolhUFVLFsf8X4kz1cDnfn16DAtqjylhj113gntKIvjwZXz5Thq3GFav/5b2wN9fVr1nf9HgYtyoAPNE8J9DKDTZUXflQiMAXqAwdaUEo9nRBUQJyBQPCEDINHf1PVofxcJAjjt9xrFZAogtsrH9i1tBloFmLOfxQM9bQEUR4eipEeJI4I2ul+/1ZV0NOTqONJEpk7kC6X+6jtDQWX9TNHvddeC8db2eLMC0JMGqgLoohVE5kWfjra0LoVP875tAXRyYzXKybyzz1kj+Av+YE4ybPnVr3413F8jxVR9MN1nBdDNWTKTNUaOymcfa6ye+ZzFE16d7Kzf//7v/z5cSbnmd+uvhmXXzkTCcP5JNC58SF8TqQj90QYfQyfvjnGL52PwrR3WbRysoh9mGOSKUQxaTW1w0AD6afKC7lVToCmwAQXOBUCvoeFsSPVwEfA8OZCQrwrr65JzmaJ1nc1+3ecuum/dOi7ryyb1pG82/Wz+Dl01PytlB8UHZYjN/yJl9CbvXtWPbevY9rnajqvWgZ6En3hVJASSEh2j2K+HnmPyZmkA/bLV1/9vCpwmBRpAv3xc6/4RL/TkrCSbJJdxQPUANgn1dpFx2jpyyC72sqvugZG9xtTatP3j56tRZI1EFE+ByCnVMydhA8d9Wqcth6TDLt592WwNDaoiluyCjuSVGtrV9+rRvw79Lnt//39zCtTICwnpG8VfeArlJxl+Fx7ouzqvbLP+NqfO9k/gIdUDi5I4UUKce+L9SJkcz8iEHL/orbtYx3OpYxlfX8YHQp/w4RgN4yuJdpHzUVXEHwNP6Rzo26+xc35yWwA9co4S0JzQ3kqgOzBYiUfwNo3nadYZHmUfSFhm+0fCLFuPgCARE9QBTK5RE6ZYjzVcOX3T7du374UpT8727F2R94DDgDh8hB4qADhjAzJJQlUDmquMmLzN8eIHVsUY0LOi68gnrpyLB3cAdHsP0DIA+kcffTT0PR7oDaCfMzf5bN+3BdDxkfAUhigB0+1z1gj+oGTskrnonkStcE4IMG3uWo+8q2OUEzDd34kYsS99Z5WbtDHGNfE4xzeA3miXEPMpA5pHtvaMOhLBIv1JCjH0SqqF999/f5BzEnUHn60YTaIb4cVoIj2WtAyupGWw1slIU346hPuU1O26mwJNgaOgwLkA6OPBqMokQncNvXKRIvqyQd1W2VOfu+jwcVH92777IsX5RW3J/955553hIHPr1q2BjgQEV0LMOHzY1AkGmwDo2x7C1qXlMiV7ftv3u6tCOmHvoygKcH7Z3Jv7/xtAn/sIdfuaAtNQoAH0q9E1BoApa27jqljMW7bdA7eVBVY9t4t9VN3b1pN2VRpR9iR9D+VFzbtHQUwR4YoV/za03IUsNgadNqHBNm3eZIamLRUQrDkLK0C4L6XXJu0/93uth+Svr0Y6+EoUe7uIaLHueWXbM88cxpGilPdjPPp5JglZSllMAfqVr3xlCJ0rDHDyoTsLXbaeD81DdrEXbFpHlM8J5T72lAzNLqPdHObFuA0B0BOxLSHcebR1CPc5jtg82gRAN2eA4AlXnhQcANxVHujuSYoA8g4gFW9SCuMNfFHi83Q3LgBO0sTx1MaDkuM3YFEAdu9+9NFHhws4FL3FOsZBm1LWeo+hqPbSN928eXNoM/1TQqoDyrW5hkAOsI+36DNvzYcffniQ7/T3rbfeWvziF7+4B7KT/dwbT3TgWVISKgNaySmunsg3h5ZzEsKdJ3AD6JvOsPO9f1sAPfo8vAVfybwjQ9a0CXgWYxeX7/hG0juZs4leas3WlC0x8MHfnNGm3PvH8kTFAOzb2q2PiXiB/3Acgx1ocyJzVD6Bb+K/gHZ7PJ04WVC/YhBg1qEXPoSOSgYG+IpL3fi/upKGI4YK9MMMmB5//PEh7UtN8YkfTvlZCqC/d3tx66MO4T4l3bvupkBTYEYUOFcAPcqjKJISTiXKo22GaBU4vIlyqL531aY+bpv7tnn3uJ5t63D4sPErCQMEBJeDGAEgOVtqGJ5dvfsiBc1FtFznuU2UNBcZBmxSTxRIFCpRTue3bebknJ5pAH1Oo9FtaQrsjwINoF+N1jWkckD0yCzxnPGGXe1D28oC2z636/14XF+lH+8lSg3KDcqj5JNj8JeoL36jCF712Uam20QO2HYct31u29k5zh9fldXqnFLptW2b+7m7fGIVT1lmkLMNzS7iBevyiXXv26Z9V3mmtouCdQxwBbjCRwJwUXZSegaAuih07i76vSteMGVbxjzR35WnOPvkHDQXT89t502HcN+Wcuf93LYAesByZUAuQA7exHuadyieRJ4EQgOjAUMMfeKhbi/wvOcAZDXdDR0Pb2YXcCgemDV88Lqy6TJdzRiYjpMLuZe+6caNG4u333578G6toZ89x6gpnvOJMEnWA+zFoEl7ed3TWwHRedHHc5YcGAA9pfqsYf1mePDUU08Nfa96mkOGQ18FoPOW7RDu581DLur9tgB6jFfwDKBujFasv6Q3UALI6f6sWbzM+sNj8AzPBWS2vuo69n/3uRgi1vNE+MpFMs6yPtfzyLLveabKwNrM6Ej78Yua7og8l/QOjAJiRIQn6Jv0EJ7TR30AcjMGSLow8o13OZPisUrn0Bgm8URP5Dm8x/+1BZCP3uHh+LjnRDtCN4ZEU37aA31K6nbdTYGmwFFQ4FwB9LoBL/t+FIM3k0a++eabizt37iyUhCCChI2d8GRTjyf6RQD6TLpy8GaMD43Jcb6J8v3gnVjRgAbQ5zoy3a6mwLQUaAD9avQdKyLHINemioSrteb4nq7etlGGUG5QjsqxR3FDXok3ut+mDoN3fFT8bIvH8kr9e5lS/BT6fAp9qB42q84/zVMuH2k0otis3sTAKopOoDqFabyEeBQ5AyW/5SnI9JdTaLM7xkrtAOrLgPbNaj783csA9BhatAf64cdnri24CECnZwEwAXLHOdDxIeAWXkTWAdDwZATs8KIGtCgBMbxDgei8Kr/xjW8s4l0db291mas1B2+AZGCyumLor8yeUuXUdfaTuv6j+0g+c+uHfomTBiDr1VdfHQB0ABXAnxemSx1J0ajU7hgO1Jzx5Dv1AM9d+DTgSl10VhVAT751JTmR1+czzzwzlDXtXtL+HGIuNYB+CKof/zu3BdBfe+21hevdd98dgHHRu6wFJYONGCP7H/7j3OVdjHfIQtaitYnn4D/WG8A4Ob2BwcB2PCoAeqhdjT83GYEqT+SsEj5T66n1i+RBv/3GG28MVyJt4R/ku6RywD+s//Ar8p++eZbBduVtNbKOZxLlQ6nfTzzxxHDRpeN7LnxPfeitPvSqBgeVdmN6bUKjde7tHOjrUKnvaQo0BU6aAucKoJ/0oO65c6+//vqwqSsdcAhGseS1wbuEcZ86rMyeu92v25ACDaBvSLC+vSlwIhRoAP1EBvIIu0FxWyMMUT7wWuKZEwCd8oFilEIkUXNaXjnCwe4mNwX2QIEKBlEKA6lclK1AFgrjAOiUxUApeSoDoFMyH9JbcQ8k6leMKNAAek+JbSiwLYCe/N6AKzyJrJM82YkQCPgGhiTEMsAdKOwCCPnE4xFvS55dAFlyoLuPjqcCUsnVC/RJXvKEYL+IBjWPuu8BpwFO2u6yjgDfCeEOVGJA8PTTTw8Xvopm+guQ0if9p38ASGkvoJ185zcgPG/a/J7+1BDuMURQ6isDg+eff34oYxClrdX7fpuxvsozFUDXfzIuOpkHDEOvXbs2pBLpHOhXofLpPbsNgA48ZsASIxZ1JJQ5Xa//J12NNZh86e5j8AMYx3vidW0NJ/1nvM6ts6QDJS+FfyiTwiwph9YZFfwp6TDH5XjdxpteCeTHH0S8cDGudlZ0hQeGr1QDYs/hFwyT8JmkilWn+xLu3bv9L+/EmwOg+16jaVjTifgqIkhC3mtLQsSjbQPo/39G3P/x7xYPfPgfi7/4+PeLhxf3La4/8tjiH659a7j60xRoCjQFrkKBBtCvQr1+FgVYIbKyawC958NFFGgAvedHU+A8KdAA+nmO+xx6fRGATtFICRGFSHLZ+a0B9DmMXrehKTA/ClwEoAPPKYwbQJ/fuB2yRR3C/ZDUP953bwugx1tRybgnYDagiod1ZB3zEsgDRAf4AG0AQmQi4E5AazJ8wpxzkFAHAInHJIB2HPZYu3m7A6KBQwnBvmokgEqAMnKXUhhibQTWA4TU59IeugTeoPROeC1Q+Pr1658C0N0rfLR7gMhK7eYxykBA/fnd/+KRr9Sf9FsZfq7UX8D5t7/97QHo0tZ4384NQAe4MYBoAP141//ULd8EQAeMW5/Kl19+ebhEHsVbktcc8B1eoAT0WmfmYQyWk9aTHBVg2XrkfW59uhLyHA/gpZ2UDN6VPOBKf6/zUYd14D21TEj1WkciXSitefyRwY6rhk3HC2KMpP/1g+fiU8B3UTICkNc0sfGIR8+k98F/khoDv60e6NazaBnqw9vw4BgZaAtvfTTcJ4AunPwb799Z3Pjl7cWtX3cO9HXmYt/TFGgKnAAFGkA/gUE8cBcCoCsJHDbw9kA/8KDM8PUNoM9wULpJTYE9UKAB9D0QuV+xlAIB0OOFHqVp9UCPN0E80CkmGkDvCdUUaAoso8BlAHo80HljUQYDXNoD/bznEkU4MIFhBeV3DfvfIdzPe25c1PttAfSAN0pgTj5Amwog0QHWHOgAJhf5h5dkPCU9I7w5cEeoc7ISoMblnuq1KW86YAVoxnMdyJUQ7Mv6mvDGqVOJdwKFXAA3a8eFHowC4tnpPdoDQHdZS7xe3ef+5HZXArkSEUR/AnIxHADUk/uU+gNYpM9CH32wZq1ddTz55JMDgK4M2J+8xoeaycs80BtAP9RoHM97twXQX3rppcWPf/zjwYHK2he5wdoAKGftWPPWjKhf1qz1GO9vxibWuLUOdPcs73NREqSFqF7igHi5wNWrdHbDY5Tm/WUf/MX7Eg1VmdRdvuMF9RNcBOCPh+E1P//5zxc/+9nPBjnOumc8o6/qwTOUVS4EvIsAEY9xfYgXPXrF69wz8d5XAsTR0qVOfQ49GfoA0NWLxzm3JmUqYyZ6d/p3kUKm/CzNgf7e7cWtjxpAn5LuXXdToCkwIwo0gD6jwZhxUy7KX8Xz/CIP9ORArwrpzv8348GeqGkNoE9E2K62KTBzCjSAPvMBOuHmrQLQKUYoWROSjwKiAfQTngjdtabAjihw1RDuzkI1hHufh3Y0MDOuJgA6MA6Q0AD6jAdrRk1bF0AHpMRDFAAcnYzSXAOK+z1lPB7pAHk0uhj+JPxyQqjH45RsBNThvS0lBdApHuPArgBCysxtwBmAG4AeIKjyujHfI4upF7DmOzApHp4A7OQKBngn/7l3VQBdnWjmXs8AvxJKmYcmcE44c2AVcC/pN/Q3F7AroJXSegWmKYFUwLPvfOc77YE+o3XSTdmOAusC6PS41oe1rvzXf/3X4RIJwnoBLFtf+FDWaaJA4AEuf1cgWZ0ua9yzwo8D0F3ko+QUBzgHQLcOE1XDuvb7ZZ8A6DHGUdZQ7GMA3TvUi384J4rOwVCArrvyGu32bFJbaGf6F0NtzwC8kx8+xkbpD34ZHqesQDhgHi1DT/WEn+HbaM2oyYWfxeAIj5/ysxRAbw/0KUnedTcFmgJzo0AD6HMbkXm2h8JoGYhOMKkAuoNSzYEeAcnhy0EsB6ZWGM1znKdsVQPoU1K3624KzJcCDaDPd2xOvWXLAPSaA52ytj3QT30WdP+aArujwBhAB+IAYuT0BELVHOjVAz2gVQXQkzdzd63rmuZIgQ7hPsdRmX+bLgLQA6DwCh8D6ADm5CjmrRlHBmXN1QtAw7t4TDLuAFoFuEoeY4AZoCje20B0fyf0sPsrgK4+PDEAOk/uAOgoPuZ54afVP1WdpgAAIABJREFUm9N3gFLApYBadJaAs4Rwx2uXAegB74Bf2vHuu+8OBgDu/da3vjWATfFSFwpaG+MlX70+49md/PE8PEUUAaAnBzpDArToEO7zX0/dwk9TYF0A3XoEaud65ZVXhhDuPKKtZ4YpPMjxIXIQ0Bc/Sf1JiVBDkid9ljUOPLe2APGuyqMA09Z/PNCtf/yKTrEC6GO9cpXTrE3vCWB/kQd6jWARIBy/oetmPPTcc88tnn322aGvidYBRE+aCqW2Abt5rTtveh9wXEkfEhqhh75rG/ppH97kXnwFDRO1Rp1AdKC+d7gf3V0x/t5H+rEKoGvb6+/fWdx8753F2x3CvdlLU6ApcC4UaAD9XEb6av1kVVfz2tTa5MCxqddcOMmhZTNPWCzCQHK+VO+LHKiu1sJ+eu4UaAB97iPU7WsKTEOBBtCnoWvXejkFLgPQqydCe6BfTs++oylwbhQYGw/7O2ciSl0AFcAIEJMc6BSfPIjitQl8iocoAD0gVc5E50bTc+tvBdBrCHfzpEO4n9tsWL+/QF7em4AKoAtw2pxRclZIWPUA6Am7DvDhIQr0wZ94eCZPLgAkYYQTGcGc9K54foYvBcgCFDEGAiABjgFGCbNcAXT1LgPQo2us9aJCnDMSyjjhkMcAegW1ecsLqQygAnABkJ566qkhB3o80AFugLCEMaejAsxpP/ALWKfv2uXS/4Rq52leQ0Z7t3uV6Kj/zz///FCG3ng7Ohzq0yHcD0X5437vugC6s1Fdqzdu3Fi4GOoApxmm4EXWFVkIr1IyrMmHHgCPcZmv6gxg7DkXOck6rXrh6oFuXS4D0Fc5ZaXN2pg87UqG08K3e/84Z3iiXegD/oKH0G/jqVn71j/QO8Yzypr2AY8KgE736V6yoJLsyAAAT0cL/Y3xAL6XCBz4azVuApy77Ac+4cd4Gv6Md8awacpZ2QD6lNTtupsCTYGjoEAD6EcxTAdvJM/yXLGyywHMwYTSSOl/EUoiBCht7IQUiqOE/Rof0A7eyW7ApBRoAH1S8nblTYHZUqAB9NkOzck3LAC6OejijVQ90OMZwAt9n1b8J0/47mBT4EQoMAbQ441I+UmhC3ABngNtAnb5DciU3J6AF0pOCk7noXijx4vzREjV3VhBgfZA76mxDQUCoOMreMxFADqQKPxEyOEf/ehHA9DsWcBUAKp4cyrpdWr+cjqahG33v4Qvdw/AJiHcyUr4GR7nnbWO8MB4tScHujVQPUtDj4BcdEX0RMmNnMhAHDHUEd0TXVPAO0AV4A6AxxNf/QHF8ea0QQmoeuyxx4Zc6YwPAorHO9b9dZ2iN5ArBgdKNEQDXuzKmtN57BiyzXhv+0wD6NtS7ryfWxdAt86B4SI1KBnmAJRFdsAvgLjhMTVHufVoTcfgxjzNOrPu49FujQOYrU8XY5SEi3duq0YsqR+YnBzo6wDovLoB5knXFbB6nDMcX3QB0r0rIdzxUsY6cqBLAyHFhGfptPUxBjhK/CZROPBQ9/IYV+JlCUOPxyT8vTJ6cjRFH/UEbEc39MeH8F6e6/FAT3oObZk6EkaHcD9vntG9bwo0BRaLYfOJ1RSrLpuhTXEcFsmBH4NOSKcm3nlRoIaxivCTsFwJXagkWEVBlLwwDlo5FMW6WBlLZ4JSh3Q//fnUAPrpj3H3sCmwjAINoPe8OBQFKCHMv+SnC4CupCShuKFQcZFL/E2xQoHRn6ZAU6ApEAA9JQVpwrbzcgxgU7058RZn5jF/ocD1m/ORcxFF6NQ5K3sED0+BzoF++DE4xhasC6DzbKw5ioUO/uEPf7i4efPmAKADewNQVaCHzqaC5vQ3yeuLtyU3Om/MRNMAcCUkPFkJaBP5SulewBDPd+ARwIW+yDUG0CtvJX9VT8qaAjAGkLw3AegJH01nmfDHACr1J0x0wPDkMwbwAdmBX56pudkjI8ZLFsCFxyur5y0AXR083pWJJBIg8FBzrAH0Q1H+uN+7LoCOR8RwUHnr1q3hghuQZYDKcpcDdfEM4LaSDJTc3PhK0iTEOAePwS/cV8HpRHbIOSzPKa3LROHQ/ovS4GTtWqecu+J5Tvaim8Zz8K/6CS5ChtMPXvbxuMdjrHtXjK71X13OlAHN8b8YDuFZif6hVP+dO3fupbhANwaWSv1Om/FN4Dk8Bg/H3yMz6gvjTDzZFd4Po5k6EsZSAP2924tbH32w+PB//3vxySNfXnxy7eHFwrXm59p9Dy5+cP8XFv/4wEOLH9z/xeGpP1jc+KdP1nx+6W33f/y7xQMf/sfiLz7+/eLhxX2L6488tviHa98arv40BZoCTYGrUKAB9KtQ73yeTa4oAgXBwBXBx3f/Vzo8EUZcUR5RFhFSKKh9J0DY/B04bPoNoJ/HPGoA/TzGuXvZFBhToAH0nhP7pEBCLKekJE6OTgoRexGlBMVqDeFOOUFWoQwhv0Q+oZSonzb42+do9ruaAoelwBhAp9SkOHbF8zxhSSuYntzBlLYB0nk+AmHwGVeA9MP2sN8+NQUaQJ+awqdZ/yYAOl1KZBYeoi+99NLgKQqgAnoHAK8hlulsyDsuAFe+k4XwtoBkHCRqjmLgNj2OCw9LSgtlzSFMZ0T2Arq4Ktjle+WtwHO6oxgVRRZTfwWxgdoMA4RIBqBXr3WzoEZJrO3iqe5CC/w4oDMaVwBdmwNaKaPPAuahQTzegWn0WMu86vc9GxtA3zfFT+N96wLookwkLYISOJ583PiG0OYJRZ7fldZuwrOTgxK5VEmOwlesZx/PA+Jd1pxn8QJrLBEolPgS73BljHI8vyoHejzdE+ECj0v93uGsVz8x9rFnax8+w/vcFR02PXZ4ZpzF4inuGTwoKXv0ITnXlfgjvgVwd29yoCvx8NBIHXh38qXjh96rDTzZAfgMgVxxSNuHIU8D6Kex9rsXTYGmwBUo0AD6FYh3Ro8GIFeyKqY4svErozjKISRRCpQs5CiMbPRKmz9hStke6Gc0gRaLAbRwseZ0KK2HapanrMKVLDH70xRoCpwOBRpAP52xPIaemG8BzCkj4pFE+UJ+AaILzen35OGjEKZIiTeWkmKIokUZ5cxF3g7HQJtuY1OgKbAZBcYh3IX1pBx2AaOSA52is4YaBmYlbDulZ4AXAE68nxIGebMW9d3HRoEO4X5sIzaP9m4CoFedSsIOKwE2Nc9uPDiVZKVE3YlRTwx7eI8n3Y17geUBbGrqG/JRBbgDQAHn8MMKTi8DuvzmeYBT9EcBn8hh8crMffitfgHe6KAAOkkxGMA8oFlALuCZtkcHpd5EElFfgMSaFz3fgVUBrdTBGYRui15rbBBwqFnTAPqhKH/c710XQLcGGRzjJUo6vBiZAJDp7gDA1krCkwOIyTd0vy5rsH6S0xsYbw3Hu1tdkZsYx5CjnOPCR8x1PEbp98s+4QXhJclbnnQX45DnMbgOgI3HANFdVRYEdldP+QryBzTHI/COvAt/A/zHyIAeHS/FQ5X4SY22Ub87o+I/+DAeVA2H9pkStUO4Xzbj+v9NgabAyVOgAfSTH+KddJDQFE9zyqM333xzOFgpkwJAabOvIa0c2pIXh/UzIYoSSRlLufZA38kQzb6SBtBnP0TdwKbAJBRoAH0SsnalKyhAAUKZkXxxPCYofcgolKbAc8rhpJyhuIjyInIJJQvlB6VPVZTG46iJ3xRoCpwHBcYAOsUwAIcXkfMQBXBCHVcAh2KW0hYvwV/kCX322WeHi1K1Q7ifx/zRywqg854DSAbItKfEQ1gZL2LlIfMqn8/ozLenAdDJLAx0VuVAB1xVL0Q8Kl6O5B7gFvBYWdPu4VcAmYRkB+SEL3l3nCWAzPG0BLCTi9SX1DfVwDA8kNzvu08A9osoXUGgyGHL5C3rJ96eQLyETdZngBqdkgvvjd5JqZ/6F09Yz+LbdBPqjKentZr8y0qAXsA9fU6Y+XHqjUNGJhoD6AC6GD/oMwcFIaKFntYnwB9Qr/nLfNf+Plq2CYBeU3k6RyUVBL4QL2p8xNoUclxpjTA2cVl3WVf2Nus1spR21FQMCYvOAMYzNVJF+IpyLJtdRLOxzrnym/pcjVqBB+KX2skwAI/I3o1PVH03vpl86PrCWexrX/va0PcY+SirE5q6w68Sej3v1z68Nik18Hh1Oo+iMxoGmK/tn5oPVQDdvvT6+3cWN997Z/H2rzuE+z7WbL+jKdAUmAEFGkCfwSAcQROS+4aQ49AhLJjDmdLBg4Ja6fBSLe0effTRhSt5Why2qgf6KgHmCEjSTdyQAg2gb0iwvr0pcCIUaAD9RAbySLrhgE9WiQdRvEQTDo+sQjECQI/Cg/KDoiZeChQ3VekcT6MG0I9kEnQzmwITUSAh3ClUKVZFVXIBY6rHUKJYBGwCjj7zzDPD5bcaGniipna1M6FAe6DPZCCOrBnkFCAFQIoTQwXQATMcEoCiAJuEcAesxLtayZiw5v9lPJi0fACoCtLgSZGByFAxNuREEa/whD8mI+FjAZIrcFMB83EKjFVDsMybe1nEH+3SB3onMl3yIaMN/hugDEhcIyACovRNe8l+eQ4/V1fqRK/QQCkqHvBKqb/oEM/TuUynZR7oQHQGXg2gz2WU5teOdQF0gHYMk52vYpRs3lkLMTY212paz6TyZECoDrwpBmJ4i4tOmbFzwpyrK+vUWh17iNdoF+sC6MsiiNXf6sjU+rNvV8PrtNv/ah36rr3OkvqQPOXA7gDoaOj8iZ/jN65xOwDo8ZpHM1eMMNWVqBo14sg+Z1YD6Pukdr+rKdAUmCUFGkCf5bDMrlF182c9VwH0mk+LcJCQhDZ8eXGSG4cFb8J+8b6YS+ir2RH7RBvUAPqJDmx3qylwCQUaQO8psk8KJLwfr3OK4jt37gzeOMCuKEkpjsgr1Yqf4iM5QClAKKbjeTSXXJf7pGO/qynQFPgsBYA2zkEuAMXPfvaz4ZIvOOE/GRNTqFKiBnzBT3gCPvXUU8P/ErKY4U5/TpsCnQP9tMd3qt6tC6AD0/GRhECP8aCS/B1jHWXCnSsTOh3Q5dmaRx0PSxh298ZTkswUL+Y8t6z/64Jby56tYPzYoxKPTXQh/UtoabQCPkW3pJ0177G26oO2o0lAZ2CgfiZKkX5X4yYyYcIlA/bIggEBpxr3TevtEO6bUqzvR4F1AXTrqDo80Qm7rEVrit43UQ2szUQASyQI64a8U+uwdrPurEfPW3fqyjq1Vpd5VO+Kt6DBRbnT8QJ9SRqwrLMYYFfjIO3Wzwp6xysdX4pxpfoSubXmcK8zUr3aFZ6eaEYx7AktQ899zuYO4b5Pave7mgJNgVlSoAH0WQ7L7BoVizibOks8odsppd944417Ib4ApDbWWCUTHCiKXEJg8TxPnhdlf86LAg2gn9d4d2+bAqFAA+g9F/ZJAUoJStF4FTH4c5FZeEeQeylEyCvV+p91P7DLxXPpiSeeGHKHKqOU7Rzo+xzJfldTYH4UCGDDKxOA/vLLLy9+8pOfDOeiKI8pSRkMA7ZE4JLKyiWMu4uSNeE/E7pzfj3tFu2KAgHQea/VEO6MMTqE+66ofHr1rAugk1fiGQ1kOeVPBc/opoBcAfPyv8hpAaCUNVx5BbTyfEB5/6se6DXE8lxDnjeAfsozfrq+rQugMwQEcGddTNeieddcQ7HjG/FWD89IlI7IdKd4XlwKoL93e3Hrow7hPu/Z261rCjQFdkaBBtB3RsqTrqiGtKE0Sm4t5TvvvDPkkFI6gBC0Es7nySefvJd7iSIp4W3GuaNOmnjduYECDaD3RGgKnCcFGkA/z3E/VK8Twp1yiLzy1ltvDeCWkJYJgep3QFj1iBCyHWAuV6RwnQAvhn/KjphzqNHs9zYF5kWBeHc6Pwv/+8orryx++tOfLn7xi1/cC23qHpG2EsGC9zmeEv4ST8aEG55XD7s1u6ZAh3DfNUXPo74G0D87zhVA9z0genIiV49SnpvxGB+HmK+5joFhvGmVPgk1HeA9fHrq/MLbzuqLQrgL0U8X1znQt6Xu6T7XAPpmY4s/5IpjmRrwoTHPSM1z5Rmb9fz/7m4P9G0p1881BZoCJ0OBBtBPZign7Ug9sFA6C4UqdDvvi5///OeL27dvDyUlgVxcLkA6oZ33FsH985///L0cWiwZ+3NeFGgA/bzGu3vbFAgFGkDvubBPCiTsHi9Q8or8xMAtOYrlLf7oo4+G8Ms8AQOgU5A++uiji+vXrw8XMJ0cwxhQWT+nphDZ59j0u5oCx06BeCHhL85BN27cGC4h3JPXUvQLZ6BEsHj88cfvhXLHW5yBalSLY6dJt/9iCiwD0M0dEd3aA71nzyoKNID+WcqMwzdXB4/x3asiB9XQy9WLtHqwL0vbM1fZrwH05iHbUKAB9M2oVqOxjg15wi/GUSrmyjM26/n/3d050LelXD/XFGgKnAwFGkA/maHcW0cIXL/97W+HUKiU0LwveHgJY+h/vCxcAPPkQOfBRRGd3FnK/pwXBRpAP6/x7t42BUKBBtB7LuyTAuZbvATIuCLluIDncqHzRAeiB7xIPksGf9/5zneGC8jFg1S6GWV/mgJNgaYAClRvRSG5X3vtteFiSIynJEy3M4/0VU8//fQQtj350KWIqLk9T03B2rPksxSoAHoN4d4Aes+WiygAQKdvic4lEXSUwrY/9NBDC9EtzimEe8+Yz1KgAfSeFdtQoAH0bah23s80gH7e49+9bwo0BRaLIRekDVTo7Q8++GBQMspr/Zvf/OZT3jhCALGYd+iX46M/50sBXhcUAMkv+tJLLw3e5z/60Y+G+eRAJ+efkO28Lh577LHF1772tUEJ3Tn/znfeNIB+vmPfPT9vCjSAft7jv+/eJ7+lkmybvUe45aSdIe9SSseoj2x77dq1xXe/+93F9773vSF0uzzF991331D2pynQFGgKoEAMdJRyWNcIF4yKXX4HmAO3AqA/8MADgyGx36sRcQPopz+vGkA//TGeoocNoE9B1dOrswH00xvTffSoAfR9UPm03tEA+mmNZ/emKdAU2IICDaBvQbQzf0SeqBhdKP/5n/958eqrrw6lcKlCFroooIVEdckD+Fd/9VcD5Wou0TMn5Vl1vwH0sxru7mxT4B4FGkDvybBPCtSQnuN8bcIsJx+6ELqAc8ahLkDXiy++OFwMAP0vAPs+29/vago0BeZLgWqgw5j4zp07wyW1FSMdF8/iBx98cADQpYRgTCyaBRDdxZg4nwbQ5zvWu2pZA+i7ouR51dMA+nmN97a9HQPooiyJtiTNon2HcWjnQN+Wuqf7XAPopzu2U/WsAfSpKNv1NgWaAkdDgQbQj2aoZtNQYAgv9OQB/Jd/+ZfFzZs3Fz/84Q8HD3Th2l3CuOc7MF0Ug1YYzWYY996QBtD3TvJ+YVNgFhRoAH0Ww3A2jaj5LYVb5hGaEKi8RUVZAngB0AHnvMxdQri/8MILQwh3YZY7Ys7ZTJnuaFNgbQokD6YSwEW2ff/99wfgXPQ26SGEcRd1C4D+1FNPDQD6n/3Znw3nIFcF0Nd+cd94tBRoAP1oh+6gDW8A/aDkP5qXX+SB3gD60Qzj3hvaAPreSX70L2wA/eiHsDvQFGgKXJUCDaBflYLn9zylES/05AFMCHdlAHQh24Hm8ojyPv/CF76w+PM///MG0M9vutzrcQPoZzz43fWzpkAD6Gc9/HvvfAB0LyanCKfs+v3vf7/ggf7666/fA9AB54AtYdrlKX7uueeG63Of+9y9aDl/+Id/uPc+9AubAk2BeVKgRriQyorn+YcffjgY5ADPXYx2RN2SAx2ALpUVXuMc5GoAfZ5jO1WrGkCfirKnXW8D6Kc9vrvq3TIAnQe6vagB9F1R+fTqaQD99MZ06h41gD41hbv+pkBTYPYUaAB99kM0uwZSHgFElMD0n/zkJ4NHl5KSQP5zAPqXvvSlATgXClXOv84jOruh3GuDGkDfK7n7ZU2B2VCgAfTZDMXZNcTcA5xTREsxA0B/7bXXhlzoQC7gOQUjr9DkKxbKnczSn6ZAU6ApMKZANdBxhuZ17uJ1DkwXNheYLlQ7AF1kC6ms/vRP/3TgN642yjmvedUA+nmN96562wD6rih52vU0gH7a4ztV7xpAn4qyp1tvA+inO7bds6ZAU2BNCpwLgF4VHkgT8BcAXPPZBRjO/3PvmuQ8m9sSwhCdooxW/s///M/gee76/Oc/v/ibv/mb4eKJQXnUn09TIPngU/JKqWFjKdn8b6xsO8aciQ2g9+xvCpwnBRpA32zcl8krkUliwIamrroXxzNys7ed9t3oAzjnKUpZJHT7W2+9tZAjUp7i5CUmo4iWA+hyAb/6c7G8Qi5xRWbJ98gzefoY5ZVTG/sxT6lhyOsZKGei/D90GD9/avTZpj9oAhhliOP6z//8z8XHH388XHgLo5yHHnpo4CcMi6WLcA7iid5r4i7FK68I/6j8JL/l3lpuM2aHeqYC6P/1X/81zBfzRGQUfRShwBxR/tEf/dHAU5VtaHGoEZvHe1cB6Ax0OCfgLwz/OCz8yZ/8yT0eM4/Wdyv2RYEG0PdF6dN6TwPopzWe++jNZwD0X767uPnL24u3f/3B4sP//e/FJ498efHJtYcXC9ean2v3Pbj4wf1fWPzjAw8tfnD/F+/Khosb//TJms8vve3+j3+3eODD/1j8xce/Xzy8uG9x/ZHHFv9w7VvD1Z+mQFOgKXAVCpwrgE7xLLRnLhtCQpJHmVTB9KvQ+BSfrTlGb9++PYQv5NElNzrgXPjTBx98cFBCU0xTUlMeHeKTts5RYRVwPAqjP/7jPx4OwUpXFCkJ95g+zLEvl41tA+iXUaj/3xQ4TQo0gL7ZuC4DuwKYK8krrqRSCZA+Br02e+v2d895j0UTSiIXAz/A+TvvvLP44IMPFr/73e8GGYWswuNc3nMguqumnNmeMvt7ch9jEHklwDn5pMoq+U5eqcDYMcor+xu5/byp8hTfnXdy1vF9zE/y/yrr76elu3vLlGsideMpNUUEL3QX3oKHALmS0sr6cA5yneOaWDYe4SnK8JOcgfyd38bGxrubJfupCYAOOGdYoQSAuhpA3w/9j/UtywB0c4bxBdCcrNIA+rGO7u7a3QD67mh5TjU1gH5Oo72bvlYA/be//e3ijffvLG68d3tx66MG0HdD4a6lKdAUmD0FThlAHyuMqpcFoJfiI6XvNgVlFNUUSMesPNrX5BOukDW9kkIfYB7QPPn+hCykPDrEZ0ol2lX7QylUvc55pvBQiaeK77Eqz33HCqY3gH7V2dLPNwWOkwINoF8+bsvklXiD2lfJJ+QVJWU8xYe/xyC6N+3bW7S+b27AEBpGzkM7coq9SMhlnul/+Zd/eQ9AJ7cw/nPZi4/psw85pxr8kUMCCEZOiXct+aUa/yWSDnrObX4c0xhfpa31/ONsE96hrOcg/CRXjIgPwVOu0tdxe6eac9YcngLkkiYCP1ECz0W8wENE4AKiK6vByVRtuirdpnx+GY+qUbYqPxmfgwKmxzO78pJjoGUD6FPOrNOtuwH00x3bXfasAfRdUvN86moA/XzGelc9bQB9V5TsepoCTYGjpcCpA+gJaRqFUbyQKDlYgVNyOKDkd+U4nOHRDu6eGi5sIRoqKdyS44/yKEAwEDjA756atRJEmJuyJd5cSrSTKx7thH+k3E9+1po/MR7ry8K774u+m76nAfRNKdb3NwVOgwINoF8+jpFVEqK9GviRSwLSkNnILS7fgV3VA/3yN+3ujouA+rnss9oYQJAcSE6Jhyga22tj6Gfvte+6yCzH8Fk1BlPQP16gCauMRuSSyCbklcgsaIq25Bf3VTnnGOh6am0014F4wHJ8owK+fgf++t3/E5mrAujHQo998KT6DrSqtMWr0dNv5r11IMqFdVBDlE+xPuc6RpfxqPCV8JOcIdEu5yC/+TtnpJo+4hho2SHc5zo7592uMYAuaoEoBu2BPu9x23frGkDfN8VP430NoJ/GOO6zF0sB9F/eXtzqEO77HIZ+V1OgKXBICpwygF5zg1IKOYjEM8AhJHnqHEYojwgSypobsD3QL5+dCf2IxuhVPY+qd/UxKDku7+3u76ihCQOWUxIJKyscvpJHnP/Fuz8GCQHSd9+q3dfYAPruado1NgWOgQINoF8+SvE2T3hlAFdVigmV5iLDMP5zkWmAw/XZy990fnfUvM41+hDwK16hNXxwAN/zo9TqHkd+qx6jDCSB5DFCIKeQWcgpPG4Bh0qGCZEF0bk/+6cAgxu8wxlHCODk7FbGcxo/AfxWAH3/LT2uN4Zfx4ipptqwVsx3/ERZZf3j6uX0rUUbdMJL8Iucd/AP6TUqT/nrv/7rgZ41vPv0LbzaGyqAbh0mhDv9Q+dAvxptT/npAOiM/vDtBtBPebS379syAF26IhGX8NJr164t/v7v/34I959IHy3nbk/vU3myAfRTGcn99eMzOdDfv7O4+d47nQN9f0PQb2oKNAUOTYFTAtDHVu4Jd0ohFA9pyqLkq+OJRElNsVTzodc8jw36Xj5Dq/LeGCzLVVfzYV5e4/ncEW/D0LDmP6dEooDmdUF5RGlEOe2Kh4bSM5mnc6ZzA+jnM6+7p02BSoEG0D87H8byCiA8Mgu5jMI03tKJmAM09z/K+HiT1rDadR/oGfh/FIh3v1/G3rWVfsfm1XiIMQ4tySxjMD3e+2QW+eQZ/ynJL/EgJdf49FyddvQSeSHzPV6LyvCWnIvCe/Af47pMnuyz0PLxqrxl/H3ZWSi1ND3vUqKeHysvdq7BM/CUgOnVoDje6P53DMYJDaBPy+9Otfb2QD/Vkd1tvyqATqf53nvvDVcD6Lul86nV1gD6qY3o9P1pAH16GvcbmgJNgZlT4BQB9CimHTyiIOK5xXKXMKmMlwXFPiVgzeGYnNPx8q3KpKvmFlXXLuowrdapZ1fvu+hdYy/9sWJoE0XRsnvX6ed4me2inn3UYf4FNEmO2/ztf2nJLWXFAAAgAElEQVQDi2HKoy9/+cvDRSHNK4OCmiKphkfdhN77ZE8NoO+T2v2upsB8KNAA+mfHYrxvUmTEoA9w/qtf/WqQVZSU7wlDDnCwH8SrkcceoCEyTAVottk75zNrPt2SbWSZ7IWVDuYiUDHAzXjvzN/jfXQbWl62F69T52V1jMdrWZ2b1rFqDqAZ2pmLkVfMW5ff65z+whe+MMgnShd5JWWAsjkb/M11HazbLvPc+S4GN/jI+++/v/joo48G7/NEjlLmzCOiQMJo53uMJDJW687ZXd53UZ+XrfF1aVR55bpnqnXqrn3f1dpbdcZZh87rtHkf9yyjRfY18zVpS/CTRDSLUQIgvRrlBEz3m7lao53toy+bvqMB9E0p1vejwEU50L/4xS8uHnroocGr+Etf+tI9Pk4W7M95UaAB9PMa7131tgH0XVHyfOppAP18xrp72hRoCqygwKkB6FWBl5Cnv/nNbxYffvjhoDhikamkFEquaTkba4i4mhOTorp6ERyTsmKfk36Vkmgbek2huN6mHehX27KLOsZKOsqjquTkHeRKmN7kqSSwOCB/9atfHS5Ko7/9278droQzTLjIqRR2V51PDaBflYL9fFPgOCnQAPpnx63KKr7j9YmQQ2Z59913B/BcCZwEEuQir7hEKGFMpQQwANKzb20DOB/n7Lq41eP9MCGWk6pnnJu7ynu15m32/4v24nXr22Q/v6jOTepZRVHzELCVCAgiIpCzeTSbv66ECa+gOZnlK1/5yhBCVJlc0AFnT3HeHbpPxoohjgsIc/v27cWbb745nIEY5iTakTKh9oXLTs5pZYwzzR0AZX9WU+AiY5DqmX7uNBzzoYDmzjhJTYKnJLVa+IrzegB0wOHDDz88GBMr7XsJ5z7XedoA+rnP/O36vwxArznQG0Dfjq6n9lQD6Kc2ovvpTwPo+6HzKb2lAfRTGs3uS1OgKbAVBU4JQKcQdUjF3JWAcopoXhfynRMUhDZSCvtWFdBAdAd0ZTwwWPEmX+MulI9bDdARPbQL4PuIuruTpsbrghLJvHVYTu5bqQYopimVKKXjaWie8r742te+Nly++818VVJK5zOnedsA+k6mTFfSFDg6CjSA/tkhA6rU1DHAczkLyS0M/vD/RNABnPPmZSwF2AJ4kVXIMUCuGAO6b048f44TFd0Dnvse4Cv7ZtNv9aihW7zPySs1d7a5as5S7pNhKl3JKIz9HnnkkcFjLjmOk4JmjvLKHOfuZW3CT/BaY0SmZICTSBZA8xjoGDv8BC9JFKPwlPCSRLUYr4/L2nCu/x/zjbEB07oGM+dGP3M1+yB+Ep7izIOPxAgkEbnQ1T4HOGdU7AyUOWxPjBHZ3OjYAPrcRuQ42tMA+nGM06FbuSwHehyGOgf6oUdnvu9vAH2+YzPXljWAPteR6XY1BZoCe6PAKQHoDuHxflFSRn/wwQeLd955Z1DqBWBUsmRnvU6xB0j3m0N5QHPAuauCkXsblH7R2VAgIVGj+Ky5bc1ZYApvjBiARMHEU+jRRx8dQreZxwFWeCMmHyAizgkMaAD9bKZ1d7Qp8CkKNID+2QmB9zuIxgMPaP7GG28s7ty5M1w1dDKAgOeuC+8fg+bxJo3BX0+/iykw9gjtUOLrzZgYH8SLnze6+UtuIZsAaAPSkluAX/6mwDV3AeiAL/M5IZgBXpFT5iSvrEeRed1lPBIhAPDy9ttvDxfZyxhl3gPJ/+7v/m4Iqa/M2SgGDSJv5UoPe2wuH+tdRuK6/G2ncUdSaSjr/KWbqBEu8l3pf4BznuhKQLp90XxmCDLHTwPocxyV+bepAfT5j9EcWtgA+hxG4fja0AD68Y3ZoVvcAPqhR6Df3xRoChycAscOoFdFKKbOy4IXDKUd60tKaSFQKfeSQ/pzn/vcoMzjEZOQcBTPQr8FfKzK6ykHaZwHtfZn7LFQlbzLvL13ESawKjJXKTXHbVwV8nTT8KXL+n5RPs+L6GHMUt+YxmOF4EX1TK00TBvjEVe9MczjX//618NcTt5Kf7soib7+9a8PF+URRRIFkhKYot1zC4/aAPqUnKTrbgrMlwINoN8dm7qfoQm5hIJUyeDvtddeG0It+84oikdd8kgDCoCP5JgY++H15JZxGPJNZ8J4n10GMKvzMrljLDNcJEPUNl4ku4zB7XHo+zFdaztX7e3r1HERDdcFfFfRY1mbq8wyllHGbRnLNpvINMvGcd35MqZb8skrKeLIKgHOyd2Rv83PpJ0B2Ab4UprjV52/67b/1O4br1sRtuLBy3iBQU6McvAKvAS9Q/+EwA5Yvit+smy+jud82j5eIxediWq965xV6jsrrZat32W8bdk6TdSKuo4uO2usmnfLvNaX3buK36zix5fxxHX435i+67Z10zVWeX8Mc5IqAlguChdj4n/7t38bDMucfxgU1xQR9kbneech5/vLzoabtnEX9zeAvgsqnl8dDaCf35hv0+MG0LehWj/TAHrPgU0p0AD6phTr+5sCTYGTo8CxA+jx4E34diCdw7WSMi9W6w7UDtjJm+aQHWVS8vxFibdMMTPVwMejJwBqVUj6rX4oynNVZYbv8WD2/EWgc61vFUCf/JT1fVHIVA+keA7E8CCK/LxjEwBdXel79Ujw21hpVvNnpo0VLE6/QhNlDdnq/3Wsaz+TP29dBflV58XYaEB/03+K0ITxpZSmQJKOwNzWfopQFzBdblHzW8mLaDx2V23nLp5vAH0XVOw6mgLHR4EG0O+OWQUuHELxdWlmlMBGPNLfAAOhrgFdSlFyAJDAczwf4FWj5KwyYlt3plQAaLzHq7uC9Kmz3meP9fcYzM++PI7kU2WP7P0BT9Sf/bfKIn4bywb5eywnjGWYCtBWmWvZu5fJT2M61vp8HxsAVAPMSpMqE42BwtqWKqOEdrk/Mm+lV9qXdlW5aCzXVvquOz/qmNd5XMcjId2TJgmALnw40IssE5CWN7o5/dhjj92b2wxC/B+A25/1KTBet8BGF1nR+Ye86MJTnHkAjEBzBsT+Jjsqs16mMiCu82QMNo+NJ+qart/H67Kuq3xPWd9R3+37mEet4p3L2py5P25zQpCPn1k2kuOzW33/MmOh8N9VZ7/6jpwfcg6sNKvnpjHfq+32vsq3s8/UyFZX4SFjmoz3grQFTSn38Q48JUbxAHQGxfUjsoXr2rVrw9we7xvrr6jp7mwAfTrannLNDaCf8ujurm8NoO+OludUUwPo5zTau+lrA+i7oWPX0hRoChwxBY4dQHfIxsyVDtm3bt0awrYrHbyTD1CuP+D5448/PpT+FraQwu6ikNcXgcC7GPaqLEhIV/2JJ3J9Rw2rOPYuTl5K5Rh4HytlqgK0KnGr0gFN0CahYT1TlVnVUzrKT2UA6MsULGPlsfFTZ64Kfo+VQFWhE5ok3H5VnIWOmR9RGikTcUB7K119Hyu0djHOq+oYKwUrXZLHMrnRKaN5J1JMW7fCHfqfMaI4igIJwJLxm1NI3wbQp5xJXXdTYL4UaAD97thUoJVCHU+UYibAOYM/ClO8/4knnhgAL6XUHAz9gI/Jc74M+NlWXomBWZVHAgqpM3KS/aT2IfKXfcizFdivRlyrAHR1RUaLDFP7FeO81Bs5Ic+kjdVwUJ1VfqnygvoqeJT6IiuM5ZJlKyoAU2QHZUB5Zf5fQcm0YRWA7rkqA8UYIf2vco2+aq/9H83yCdDmXVUuiqxTx2DbebLMuKAC+wH1lfEWVTJqTT5jbSarPPXUU4PBHyORmnd7vlxsfi2r8868Ts5zMiIQnWFODInR/Jlnnll84xvfGMJe5/wTfhKZfQzw7qLX1bM4PCZzuq4j7zY/xus7RrDj81CV3zPv63rMWs95Rb1jHlXXa61/bMxc12A1Gva79Rgekr6Gp47PQvU8Nja0yRqu73JPjEvq+WTZGavykPr+8ETPhweG34Z358w1BuzNE8+ZJ/XcuS0PGc+ni85AGQNtM5dFZgGeO+PjKQzNlM71zkDf/e53B54yPhfuYg5ftY4G0K9KwfN8vgH08xz3TXvdAPqmFOv7UaAB9J4Hm1KgAfRNKdb3NwWaAidHgWMH0DFyB1PKRHnP33rrreGQrfRx+OeRy8uC14uc0UoKu2qRv8+BrcrqgKSEGLkklfmubz5RMOhH+lOVovqR3NieVecyRedFigv3ByynKPEuCnseKkqKjAC26G3eJO8l5T7FvlL7KhC/iq7xooriSd/1Qb2+R+FV+xKlclUmGUfv1l7trso5B88cKrS9Knej0KZM8mz6q75a/y6UztvOrdBIaVwpjngTmd8URzyNKJX06/r160NOdKXQvxnDOXl0NYC+7Uzo55oCx02BBtDvjl81QrPfAbqEbVfi6QFO7KMVQA9wjq9PYRQVINp+mxzK2mePt0cyOLQ32idrH/wfMGqv9Zx7Khh63333DXtRgB80ALxUT8kYiCWcffV+9Hz2eN/jkRg5yfuTQ77KSt7nfldkJvX4jsYB6TxLRmB86aqA5Cp5KbJS6tW/2h/9i3ymHaEbOWoc4aYCe9qBBvqGxjUv9djIoMp7FciK7OLZ2u+MQ/VQn5qjAHOlVFICvAC6SkYiDEOefPLJex7RZEdzzNWf9SmQuRzglGxIRvzFL34x0Ds5pa0xHv8AdOVXv/rVe2BoNXpd/80X3zk+f2SNmtsxaA1ga55aG3iL+ZkIBkrt96x1nigTme8x8FV6tp4FqrGs51Onerwr7ww4rBzz1ZzH0va6xq2nvNO78D980LqsYLr/LTNgRr16/jQGOX8pq8GB/2kzw1hlQHC/q7uC7egbXoa+1Zs8/BC/wnfCb91fgfcA6AHuvRdtY3Qe46TxvNkVoJ6ZVY2ZfMc3ktIqqSFSAs3tl88///xwxtfXzKkp5vc266QB9G2o1s80gN5zYB0KNIC+DpX6njEFGkDvObEpBRpA35RifX9ToClwchQ4dgA9yhH9EO66AugUHMK0C30qT7ScacBzJYVJVS7sc2CrdzXhBfBPea50UWgEoK5KhChQlBQEUZZSaARQ9byDekD6qlyJMidK7HGfK5AMhE1ObcYHFFnJ1UqRkfYqhcxDYyUlCwVNlFur6EpBFIE/yifj59L/KJZt1GPPD3XHe0ZoW2FtjTOQoSq5KG/VxwPHuwISKKtXmjZT4Oqn+gKmq696iOxaQXTZnKvKfPRPuF/hOClHA0jrG28uiiOlcYvCyzyZy6cB9LmMRLejKbBfCjSAfpfe2YPsawCXt99+e3Hjxo17EXMYrNl37EP4uXzRPEeTliORVnY9etoTwAiwIn9yclnbb3kJa5N9tu6jZAGGXfYkz7nHpR9kiACj9qPqWZ5IMwn7bT+LN2ENx6we9ZHZfNcu+7nSFdCKzFDlGjIIACWXdquH7OQT+cJzkRHIC6tCMGt7NXw0HsZJH2NgmDoDoBsrcgq5wn3kFLSM3Kkd5L8YAegPozg0VZf+2su1uxpXZny0W/+rXKLfAc7TPu9PBIMYM5Adp/5UGTGhxM13Y21ex5hV6pnIcMapP+tTwJzM/FHy9n/vvfeGcxDP3Mj05gSjhUTgsp4zb8bRIdZ/++o7x+AnGd9aM8djJGtOW/8JI2+NWDOR25X1jODeKo/rU+a7+Z2znrIC6M5EqdP38KeUeFPOVJWHWFvmsLKeSbI2w+vsbea0y/qtRtABscP7xmeZeMPH0CYGQ/EON6Z4Bj7gDBvZPucr9KgGTXiCvhp7Z4bqiZ2UT/iVerXVffh8QH/P+MTQxnuc7dA06UNiqID+9bPr81E1wvAd3wtP0e433nhjmO9KtAmIbp6bD2hlbu2D162zZhpAX4dKfc+YAg2g95xYhwINoK9Dpb5nTIEG0HtObEqBBtA3pVjf3xRoCpwcBY4dQNd+SpEcMt58883BQ1dJcQjUdbAGnEcJoKyH6l0f/C+bJFEeU1ZQzsRLR0mpQckU7+mqcKGwoRhQUoJUjwJePrHOp+ypiuCqYKnKkXG/4wHkHRRsaEd5T9lJyKJoodylvMi7lAkJqUTzKO0uAm/RIPnp1avflPAu/a/h3KvimnKd0iyeZZSvwlFSoES5n7B/lLYBmtG5hoevHujJL6uf8kNSuqjLFcBilRfJZWO9q/9TxMXQghKJ54U57kIv3lzGSknhRVkW5f6u2nDVehpAvyoF+/mmwHFSoAH0u+MWoIIyHd/Gv19++eWhRCOeocl7XnOg2/Om/CSaDLlDu+ItrLTXkqHstfbH9EFJFpBWRBh6z7kngKh+BHi3p9ZQyfFyB6J5LuG+gX/x3lYCbcghQBHfs58HsIpMQpbwiUxDBglgpKztck/Cn3uOzEFWsD/VKDUVwInXfAz0YuQA2LfPxnNf6d4AY8AmY0o+UaJlQturP977wCHtiNc22sYokVxCpouBpRLdE8K4zot4rSciUOaSUjsTxWgMfk0xt2pUJeMaYxHyufZkruufMTa++tyf9SkQvpooCtahtfT6668PhibmXYBX/CRzkcw75aeeW3wns8ZAJiB6IlwY8/A6gG3CdCvNdaCwZ63Zmnu8RuRSB94kPZf+1jQNCf2dMwte4Jyi9Jx14e9x9APPMQ5CR21IZCztMFc9b94aAxFE0N36rWsaP6igf4xitS9nmUTLSLQvpXfEm9xajcGJ0v/TdzyyGmTro7WGduZEPSMac6Cy8x1+oq3udZYIP7YPaGPa7N1Zp0r9zhkUj6mfqc/R2hjDcvPhpz/96RBpQWkMM/7aGd6pnEsUrgbQp+Q4p1s3mSzR5vDOmrog+ztjNHzPXI9R0elSpHu2jAIVQMff8XaXPQGvluKCHG+uJCWH+TKFAV2P0PFQoAH04xmrubS0AfS5jES3oynQFDgYBY4NQB+HBqxW6QBoCiRhIpXxOBeykIKGIjVeSDVc39QH/2VtjrDrYKTdlBhKG9MYrM3zCUkX8DyhQSlJPBsvCzSpnm7Vi4OwnPCeDlrxFvcbIVvdFEkULVUJ4eBWQ3KOAXQK7m9+85sDzQHPFBoUPfUTYJtSSZuipDde8bpPiMeal1wdY4Vc/vY+SqwospMLlYIqHiFK76t1JCwkeut75oZ+R7lGQeZ/Nd/hoRaq8TSuUaKbL0L/uiiTeBYxJFCiRTzqx0quQ7XfextAPyT1+91NgcNRoAH0u7QPMGI/wrd5igIAlPaZhFdmDIWPx/t6ai+6gDX2FzJJQuPa84E12V/IUUnlYg8FMGk7AwDPUeJS6tpDARkxbvN3zQme8MExfKxyW7yklUCR7Gvq1R5glRKwBayKDJuoNIkuFLmBrEeWiSdlQrlTHtr/Y7xHTqieqzUHsu/aik5K+2pANH2rRorx5kcnspyxjDEiOaMquL0TcB4FuTkB1EcrfSdXAQXJR353BUyP931kngr+J8pOgGrjEvBL28dg4RQycDyMlQwUjPHNmzcHcC/ewuY32gTYjWd02jNFuw7HBXf/5hhWZk4wZqE0tx7NJWsnoLL5FDCdfDjlZxz5ylp1OTdolzUUI2FtyhqxNm7dujWc4ZQx7In8jhfFeDZpGNAgZxbzJ5Eecr7x3vAX/CrRDpT4WYxbyP41+kU11lFHUoWZz1mb1qe1mtzzzmDGIsYBNYx6vKjTd/SPoY0+hT8p460PxPdJG7OOY0yN1+VdaKQdiUKA/+BNiUBRI4K4N4bbALnK65IWTT/9nigiAalzrtaGmq5r6rUaIyXtwwdfffXVewC6eWH8ch4MmK7ch7HQOmupAfR1qNT3jCnQAHrPiXUo0B7o61Cp7xlToAH0nhObUqAB9E0p1vc3BZoCJ0eBYwfQHS4S0pPCg/KIkkSZQzRgl6Kk5pGredGmPviPQ9EBo+N9rc0UGBTWCblIuQh8puj1SfvimRXPBf1J/m8eEglpakzjJRZFfTyW1EHZVMPBV7okd5z3B4SlOKHkpbjWTsrQCqCjL0WSHHRAZ0oetKe4qZ8aJlb/1cMriRcB5UjNwZ5QtkpKmijk3FdzsFPi5F1jwD4hTpUJ/xgFGYV1wgFSciUsPNpE2U2phzax6p4i9+y6DIUiK8pECjMKxp/97GeDQpqSjWUx7xQl+serPiFr133PlPc1gD4ldbvupsB8KdAA+t2xqZ7e5JZ45doD7b3Xr18fPETsqRW4mHrvIScAZBMiHciZdDjkEN4r9kP7iz5kL7cP/fznPx/2IoAM8CfAv34kOo09SR9iGFejqZBNxql3Eoac3Oa93k+2sIegldIeHjDf/IoHpz3P7wGctbWGcI+RHPpqT0I1kxMChJM3yAXJf6y+GloaTYB1MRCo4emBXwl/j1Y1Qo99OelVPAPwjFylvfGwBAgBlR999NHBqCJjY3xC/xqlJzmMycNJsUMxhu5pIzkpIB16VLl3Chk4ua6V5om+mitkc3Jrxsu4mlfkLtch0+bMl4Mub5lxr3IuGlu71oi5Yu4xfjGXsi4jW0/Z15p+KMasMZjF96z/GIOQW7NGrPsamjvAbmR0azZ8Mf3WT3J9oi45ryQtk3u9j0GBeYdv+H/uxaNydrE+ashzZ5x4lTv/1IgKMepBW22OgYC21BDuSZtlTusDnpXoGTFy8T+8P1746BFPU+smQHjOOdaIe4wnXpJzH3oA0MNTjEEMKDybCGOewUMS7t3zNTpIjNLxHONUvf7Vl76HXs5HU6UWqXO0GgjhsQzP7J9KbQxPidFQDOfnksaqAfQpOc7p1t0A+umO7S571gD6Lql5PnU1gH4+Y72rnjaAvitKdj1NgabA0VLg2AH0hLMEhlJyUDjEcyCAorDWlBPJbZ0wmvsatHE+QMoWClYKGlcN4U65S0FBOeF7FLPJdRfFFIVF8nvqF4VC9eJOSD6HL3ShVANYUxAld1/yxKWkWEl49JoP3Xd0pZRTB6VS9e6m5I2yl3KHxwullD5UT6J4ucV4IPnrKMz0p3pLJNSgtvpfAHQbd7xtlBRhyTFKQVQV2RRBeSflSxT4lG2V9gl57x79j0KNQYA647F/yFCAFHE1zCJFoNy5LvMnc6bOHcrzsVHBvub8svc0gH5I6ve7mwKHo0AD6HdpX5VcgON45SoBAN/+9rcHQzSAcY04Uw3+phjFRDcBqmgXUFcYaCW54Fvf+tYA5AKc4ompxNN5ArrIGfbi7N2MAJ5++ul7ua5r2MiEc/YuBo8BuMgC6OCd+m8vJl94P3ku3rVKbc1H3fG0VOqPPV7dgKDISmQ/gG3CEpMfqmFaBdDtt/GSVcZoEEilfTXFTY1SA5AiJyUdTbz3gYTJIwzEI9OhsYssBKwPeEwm00Y0d8UDnbwbz/bIOjUiANnSe2NgUD1X0S/h9RMqfUpP70RBUiZygL4au3jhk620MWCXPlfAbgpgf4r1c6g6GVEAZcnUSuvV2AMWzZWnnnrqnvGLdRGjBTL9lJ8xgG4dupxDyKvWSIBfMqszGiMK84ExDn6oTLoDsrs1FwMdBiDViNcaiBGs+xK5A8hsTYSXeX/lq9akuYe/mHs1Zzxj4Xiue1eMW5TaikeHTwdsxndidGNszP18/J4Q69a7/1kH+obn4XVJV+F8GG9y4+gcEsMA5ys80ZnW7wnpjK41HYV68Z4YJ9SIZc5RMbbBW5LSKgZF6tEGdVYPd8ZM3s3QC72yjvcRCjhnQPTUJmcf89zeE1qaP3hsznDKCqBvwk/Ghu/emzbUc2ZdRxfV3wD6lBzndOtOlB78PfJZ5Cd7Jz7QIdxPd/zX7VkD6OtSqu+rFGgAvefDphRoAH1TivX9TYGmwMlR4BQA9IC5Dv3x5FaOAXQHaUqEQwDoNaRhvM4puihU4pWgBDrHY8ThqCqQluUCpzCgxKCcieLGQd13ghHli/dQBAmJ6N6qhKphYtGlemDUya4OzyuB6RR2UcCoLworba5Km6oMpWSilDFOVaFGqUWRTdlBMaVNFEMJJ48GUWZQSulblFna7N6EZa2KjapYRrvaFn3IXEl+Q3V6Xhso9FzalTyCcwDQM85jAL3mWY2nCk+MqUN1bsIQG0DfhFp9b1PgdCjQAPrdsYzxFwUoOQDgJQ0Hr0Hg1gsvvDCAMoDnmuN36jyFAIl4YgNN0q51AHRABhDDnq4P9kyAEAD9mWeeGQAqIFmM88gsMRoEEpGBACGJSFOjz5AJPA+wqQA6AIr8kag19n+yB5BQmRy/9nj7ewX0kk+Y4tn941DtyXOeMMeeB8IZryiu9TGemMoAUGQVMk6AN894T8IeA3f0j5FBAHTjj87oE+MD9+cZezuZLp6tNSw0ecXvMa6LEan5BFgjm+lv0vEA6BLOvqYK2gRYWpcrjXMz6yMDieS5j6wZmTEh/yPzKqdo17rtP4b7yMOJdqC0LiKrW8/4SIxYzK3I1VN75a4LoFvDxn0VgB6eob3Wjbkc72syvDme8wilnnXgk/QKDEacq0S4MO9iRGxumX+AJ6AwQwPrNMbF3oWfVQB9DCTj055zb+TyRF1IePlEAosxjvczRHZZ//GGNzaA8URNC4CuzXhPTS1RwWHvxj+Trz1nMuc+NIsBDhrnrIhn4nE5RyW3fNadZ5P7PeklktoDrdSJr2tvAHTl1HtUNUTH80TfiqGFPsSICS1j4KC9VwHQc24P/bM35F34/rqRPBpAPwaOOr82BkAPn6850BtAn994HapFDaAfivLH/d4G0I97/A7R+gbQD0H1fmdToCkwKwqcAoCeQ75Df83THQCdooNyhAIhQOvUHl11kMf5AOP9TDmivTwxHI6A0pQS1WsrCmJlVUqpv4Z0T3g7B/3k9za2lL+UavF0QgNKpXgiUdhQNiVXXEBm9RGs4sVN8UMpSyGN3jUfIAUFBQqFv7oou/WBp0JVLFNkxasCaJ4QgpTpwF5KmXiCLMtnqs/6V0OXGseEEKwKV0qNmpd0nIdef+Il5v0JkaruhIw1byjK45Wij4f66EsUhMa3AugO1AnRqQyA7nDdAPqhRqzf2xRoCoQCDaDfpVY0/iQAACAASURBVARlaMKkJ9VMQEVgyve+971h77SH1j1wanAiAHr1QA+wy5BNe1Z5oCcSCrmm7pVAseeee27wgIx3qf+TwdxLBnDFOxkQBmTlXWrfVVaPxwDooRf5Jils4rENdLYHAtBjsEW2sr8nX7r/8/IHRJGDEplGGTkK+Ov+yAjqioxGjknb9BEIF0BOHeSjeJV7LqC4knxknAH37hXSPAYUfotnqTZ6h/tdNZQ1WSYhl5XVM5Z8Rq4EGKJrDAqU+hrwEZ2q9/kUQHUAdG1POOxEGqghowOgJ9w0YDP0nKJdp8SVyatJYaUk6yd/OF5j3brMK/Mv0R2mzgu9KYBO1sYjyNjVAx2vwAuS4zxpJMxjvCPRtRLtwRrFyxLG2zrCbxnohB8EBFU6b7mS5itpBBiZMH6pudNzFrLetAOfBqAD3X0qwBtj56SbMhaMb9RnzbuMQQxalOZ/0kIYS/tDQshnz1DiW85JxhQvSdQ1Zf0A1/Em96FXjcDlvhoSPZEvlN5RI6PVM7UxQit8XTti4LBPAF3bnU3DN5X+zhgYD/02NsoabWETfjJO52GtOYOhW9J6xfN+nUgeDaCfEufdX18aQN8frY/5TQ2gH/PoHa7tDaAfjvbH+uYG0I915LrdTYGmwM4ocOwAOtCZoiOezfWwDzSPJXoA9Hh1HQpAp2SJBzqFx9gDnWLToZ9ChcIz3tXKAObJN5d83skRHgUCa/yA35Q2yT0ZpQ1lSlXcxDuJMiBeSUDaeB2gMbpGUePvaoFvDsXjnSKbwi4Knhr+HFBN6UWJSlGe0Kme1x5KGRelV/pKmVqVHhUUT37BqkxGg9yfEIoB3OOZb/OvIdz1M+A0WlJkJXckhSMDAf3QlkN9KoBufMcAevVyM2+iOG8A/VAj1u9tCjQFQoEG0O9SIl7ejJ4CIvNGtC8CTF988cUBmLF/AiWiqD8EgD4O4Q6IGYdwB9gCvMgWAB97ZAza4jnuGSBVIsqQZTyXXL2eSzQYMkZyHCvJb2MP9ADoZJzIR4CkhGW3F6IzmsaDE6AeAKyGjCYLJbR8IvmQE5IjOPnJlVWeAGpHTtC36jVtbDOmAPgqt8U7X9/8Tq6KzEoGCrCvL+jlfleVe6ylRNdJShsylD4muo++k4mrBzrDOmA1ILWmB6oy0y451hhAT/h9oGCNFAQ0JG8FzDQeAfs2Abx22fZjqSsAeqIkBEAH1AZAjyweAD1noCn7uApAtx6sj4Rw18a6HscAel0D2g+4zvlIX2OYYd6T4513rF1zCh9wOa/E+Ndaq5+sBfdb0+p34QsMZcxZ71B/PNCVAWjx6kSTyHmseovXqB7OfficduMn1nX6Aoyu0cC0OSB6zonaglda02mjOhIS3/2hF75oP8FH0MC6j3F0jIutT/xjfE4yNvFA12Z9SOQU7YzxABplf7Jmp96j6rgFQE+qEfwvPFK/0TWG6NsC6DG0UG/O0+aYd+FPMW6vqUnCu7IfVJrj2ZmjSuNl7MxZ99nnkrZjfNafcq123fOmwDIAPYaO4XMdwn3eY7iP1i0D0MmB9i/7QaK8mCuVZ+2Tb++DDv2OzSjQAPpm9Oq7F4PcSCaO8+Lr799Z3HzvncXbv/5g8eH//vfik0e+vPjk2sOLhWvNz7X7Hlz84P4vLP7xgYcWP7j/i8NTf7C48U+frPn80tvu//h3iwc+/I/FX3z8+8XDi/sW1x95bPEP1741XP1pCjQFmgJXoUAD6Feh3nrPVs8ETzj8xPs6Ck+KJUoLQG08sChmKFX8raQcAeYqHd6r0rZ6WAfMpugJgB4ld7wealhPdVPeJkR5vJpilJBcePF0sXkmH5+2JZQi5RAFWDwzCOoA6OQcTM7XeJhU4Nv7KfqA776vyoNZQ+rFE2vYaP/gDz4T7rMqvHwP3SmEKMfQhqJKPZQs2kmxTdEcbyi/J9ToPo0uxjOrAfT11lrf1RRoCsyPAg2g3x2TGKXZ9ym2EtJXyXPu+9///lEA6Ilyow8M4lzAlrpvBwwIiBOvcjJDwkzzDCUXJI8zWSNeskqg6ioAvXqg87asRoH2deAK4IzcUsEQdQKqlZ4JGEL+SQjkAFiAyKTACbBP9gFIJdyyMh6c5BByRcCuhJcOAJWIOTHIC9hGBqkh4RnBJaczmaqGEA64D+gyn1ypP3mllQAb9TBC0E/KdrRPmP11Qw9vy01qCPd401YP9Mht2sWrVf8BdA2gr0/xYwTQL8qBvswDHR9w4Y/WrDlizVnb1pc1as2Z7/iStVRDuJP3KxBeI3skapW1QNYHMuAN1ox1BXDHn/CQGOAsA9ArYBpPZfNfX5P3XFsTgcT6BITnXUDpGAPpawxi8KEYCTAcAr7jCwn9ri/6nb6n3+iTiBd+s+6z3pRJ+aAvLu9Dp7Qv6Sq0s6YSwcuTAsO58VDpFij9Y+DFA70C6GgTAB1dtX8bQ5y6Z8RAxXwwF+o+p/7w1KSIMy5JiRZjc/MCjdWlbAB9fT53znfa28lFq0K4W4+MG+2jMWiZOsLIOY/HXPs+BtBjQNoA+lxHbB7tagB9HuNwTK1oAP2YRqvb2hRoCkxCgQbQJyHrhZXGG8ohmqKiKtEpRxP+j0IlefEojaL8pEhyOE94dGX9jAH05IkDXAdAp1ClAAmQHm8C9VBAUaRQ8ieEaXKeE7YoOHk1JEyi/KcU4UK5UjoIx+iivKB0juJZfRSoL7/88nB/9S7RHs9QYFH+7OITRUWA8+RbpbioHmnoHEtudKB4oiB3JURfFOS7aNc2dTSAvg3V+pmmQFNgDhRoAP3uKNhHk6+WwVmA5IT6PgYAPTm3leSXW7duDRegqaariXygBOQmJDngiHJPmHFXwi4n3HFy9ZJxgKqUw4zrxiHcAT8xKrSHJ3WJ0p5PxnDZ72v+X7JUPJ7t8fF2Jtckx7m+kFc8r63KhFdPGTlBWT/G2LPJY1w9ZQPw2c+9D21cZLrkF040mVpnzdNONjN34rWvzQFm0DDev8BI8mP6GiPMhNmfmi+Mc6DHA13pE1DLGKSNDaBvNirHBKAn3PpFALp1WkO44wFASescMGptAHHNGVEe8E2lNUFGt5bVYT1lbVkb7vN+vADYqT5l1o3fzddnn312uMxH/C35hq0xZ4Z4Io890AOSKhPpCkgNNAf0Jx2GNsZTXV+krXr88ceHq4ZR15Z4iOOxzk0/+clPhhLfyxnRMzHGUaKNurRfFCp8MXnv8wz+EMAcQJ7zUQDdGi7efUl1ocx5ET83Hof6VAAdkB4AHZ/UruS1v0oI9/AvdMtZOJFF6j6Hvnirfc1Zl6FYzrYZm+Sdj4GCsgH0Q82e43ovvsPAcBmAXj3QG0A/rnHddWsrgG7OkLNiyMkoK2lS8Mb2QN819Y+3vgbQj3fsDtXyBtAPRfl+b1OgKTAbCjSAvv+hoEQNyE15QUESL27KC8JvFAKUPIRfpQM6JbQyeQGjHKne3OMQ7hcB6BVIp3yKpxMlcMKsKglZCZFHAZtcmsoA6EobK++NeD1pq4tCi+KsAuj6QOFA4ZHwpTyRKMe2+YzznMerLd7mvKCi2I7nhX6hb8LYa0f14qCErqHyt2nXLp5pAH0XVOw6mgJNgUNQoAH0u1Q/FQA9HugAJp7eQOLqmUcesbfH6M+eSgYANFD0kik85yLzkBtyZb9VApnGADoZwvvQMp6AAAr1k5OU5CftcflOxtAW8pI9PuHe3Vvz18ZbNKHfk/dcyRM+7QHSe1eiBdU1FYU3D9ZE3YkXu//FQ5USMyGp1Zu0PcmTXusMoGYdqZdh49i4ET0qQF8BNYYIaB9wByhZP9t4aF7GRy7yQPdsA+iXUfDy/58ygC4tREBxvMCczXnCuouXtNLH2rbOrUtnlHiu4y/Jl44f4D+MXpQBixnXOgvk7AIgNn8Bnc4KAc+B4+4b50CvZwR1xuDYuS5GUniL9YfnaD8eAuB1hrL+a1qDnMO0wfkFv4vHtT6kfvfFG12d6lGnK4bW8SAPgK7Up4QTV388rJ3R1J2zk77W3Ow593mP99U2T8FDVq0A7YpHProkDZfxAV5rX0Ki44PbtK3mQEePgOjGMfPA3sLII+fYGCyYqzmbe3+84D2XuWRuMeAwFu6xz3UI98t53ineUaMU+m7dJ/WcOWZNuszzhP1XRlfBUM7+Tl9hPrqqsU6H6T7FWfPpPrUH+umP8bY9HOtGK7+JLtr8IbvE6ILMlFQxSvJEIlzUdJ9Vlt+2ff3ccVHgMwD6L99d3Pzl7Q7hflzD2K1tCjQFrkKBBtCvQr3tno0yVOnwHKW6ksK1hjSteSQpXByYEp6vgtM1hKDNreZAXxdAd8jKwY3CgAAVi3vKhHhxJVxqDm+Ac/cpvTfhTXlARDnkcKfOeFLwWKN0SA5CyuN4YlBsbfMZh8qnaEqofCUFSJRuCVsYhYu2oqsreUO1SZ/jXXLIQ2gD6NvMiH6mKdAUmAMFGkC/OwqnBKDb6+2xgFyyAi/NpDtJWPTkcQccZY8lH8RoMGGNK1hRQ+cCspYB6JQ8QG3Kn+TwTaoYJVkgCmj7t31dXWQW+3tAavd6d+Qs3qIAGR6jZIaqeAqArlRH0uko64dMARwhW6MJL/t43Bv/gC/axQM1XqjxYEwI+1pnZEZ9okQHqMWz3d/kGWAM48l4R6J9BZLIVWQu9QN36mcbgOkyvjLOga69CeFelW7tgX4ZJVf//1QBdOsQgJ7ziBJPieGwdWsdJRS53xNRS1k/NZe579Wj2t8Ma61Pa5OS2JnEGSfnocjeeE3eFw/np556animGjAnNyT+xFAowCtegAd5vwsPMvdzBqprsHo4J5S89QPox2/jUa89SV3hrJWUDeq31is/rjw2qSoSGjrnJKCc9yV6FxrHyLoaHgF6x7nfp+Ahq2a+vSeGVErjGAApkT0C/OOD1Uhq3dVWz5PJZe9sHhoZT3QyTwDmLkB5DcVvXvpdqV3Wa/as5J/3G54cwN9+1znQ1x2l07ivrnfyT0At8zxGF4maZ/5lvSbNn30ePyGLmIPmXCLrJFLhaVCqe7GKAp0DvefGKgrUc0zlNb7H4QqfibEhI7EA6PZ98g6DuRq5oMo8+9z7e5QPT4EKoJMh33j/zuLGe7cXtz7qHOiHH51uQVOgKbAXCjSAvhcyf+olVYBxeDYGAXQplildHJJ8r2HIaz50ymhKjHhSsQh0OSypc1MAnZDkY2MkUHk/77B4PVASxKKeIJWwo0qKrii89INCyUVpQPCKNzoFFWXyK6+8MuQtpOCJworiR9hBIPquAPSEPKtlvjuMRslNwRLPNYdQ76d8QdvOgb679UHp5xIOl1IxnnjmnHmSsP/mQn+aAk2B06FAA+h3x/LYAXR8mmwRBS/gAgjuonyJAteeaswDEjBEo+wFZAONKmBDcVMBDvJH5BD3rwLQySjkjQBp3h0PLKV3uiiTk4fd3s5jMyAHeakqqxn2SUXjIh/EuzNhgYFUUSbFSIBSqX60PW0CRlWgB+gSRScA/Xvf+97ixRdfXADivCNGiuM6q9ElMIdyKx7oiVik9F77KhqS2eylSQOE7uRG70n45W2ApXW50hhAZ/TAa7RDuK9LwcvvO0UA3XnC+UBpLSVil7macO7Wes2/zfgk4DSekXQQ1ho+Yc4Bn60/Ua6S2gAfirIYL6vGsgGe/OYTQx1lAHQyq/NQPdNlbSbilXc4d2iTs5A0Va54y8dTftVo43HJpc5gifyMp3hP8rEnL7k1jtc5v+BxNSx8BdDxiuqBHq9zNKgAOvrFoECp7oD0zkoVpNungTFaxhhHiT4Jx4+OMdZSOhf7bKrkr/fb89RvjzOHXM7nAHV0zflbaTwTAcG50jgozVl7YgzEKgBhLlQDrcxt9N0nXS/nOH3HFBQY64Ssz0SyqLzMPKyR9eKEQK4x1809ehfzzVxcJU9M0Yeu87AUWAagLwvhLjpJh3A/7Fjt++3VGCzRbSLPOCu4yFnkgJwrlDk7KMk5OVclMmf2qbpXbrrP7psW/b6rU6AB9KvTsGtoCjQFjpwCDaDvfwCrMBMlc5TGBBiHc0oMSpfk4FPWPHsOTpQ4LuB3LOBzSN8GQCdY5bBGOQAUl49Qqc0132iU0IQqipx4cRDCHN4c4mJVDxSneHEojGKMYE/JoE731Rzo2wKo4zBFAcijYPZ3vjuE5iCqzQlFiH6UUZT2DhraFkX8WKm9z5mzjgd68qElFyxlmnkyl08D6HMZiW5HU2C/FGgA/S69TxFAZ/AHQAcw2G8CGthrgUdkmYQapuQFvFTQGtBa9+4K0NvTAAs1B3qAE/t3vMw9n3Q3ZI94YQVwy3vJLX6zp1Mwe3cFjyiNAFQi6vgfz666rybqDrmgAnh1NSV3sbaROaoHegB0tPH8d7/73cULL7wwGI9pPxljmcdYlF6R0SK/xPs8cluU7mRH79BffTcu5KoYXJINpg6/3CHcp+expwig58wBQK/zntLWeSPGuf4OEGCexxvTXDf3E/bYWaYC6E888cQAZCutmxjz1DDJnsdTajqJpIvwWww+Gb5Yt0k/YTycl1x4ojrTB/wmOcrxtPCpnC9WzRb8MG3EP/CmGDZr5zgyhrOUC4+qa7yCdOG/SWVFD6Cu0C3Ru7y3RgQJOM/YGT9JeHLlPoHeMYDufBw+jt6ZC0pz5CqGQp71vkT5yBk90eLQJx7j3pVIKIn0UfOh1zD6iQ6gNKcTwj0e6ElfsE+6Ts+x+g3LKFDXJl2Q/ZtOxZV1mdD/CftPtsjcyj5vvtvbXXQZZJ0YFjblT5sCDaCf9vhepXdV50xWyVxJSqmco/AUBoUx2IvRLZ0i2atGWBmD6WlfA+hXGanjeHYpgP7L24tbv24P9OMYwW5lU6ApcGUKNIB+ZRJuXMGycDo5WEex4RBFGZrc6JTUDu5RcDgYUWK4eBtQ4iQ8p/q3AdDjDR8hijfWzZs3F0rKUAcxSiBClCveZtUi2n0OdVEiUFK5hBTUt4QyBaZSREVhTFFNSR5F+cZEXSw+pYT3vP5QblTPERu/NjqYEhQpihxW9Rm93autPES0G11jnEBgPNSnAfRDUb7f2xRoClyVAg2gny6AzrOTfEI2qTmK7av2eQCW/wGMkis2ILGSwqUCC1EUAyxE3VkFoNuvAxCRI+JdDeQOeFHD6SY0Orkjz3lHDSef79pN1gnYVj1G4ylewam6PuJlqCRfA7wCzAOkAlZpx3e+853hUr/2BaQbgyZRsHtPQrzG6BK4E7lR+42HcM+ivFQlF1At3rdknOqdOoXSqwLoyS3fIdyvykk//fypAugxtK050K2PgEPWegxh4u2bUNnmfHJ6k++tg6Q7AEAn0hHw2ydnJWcAQLvLfEXbrEf8JbnEnXsqgI7HWNMua5HBTIxmrFH/x/e0Od7bAHz11VDdq2aGtR3vaqW6cy7DK3MGZKjsHQx+0Ak9qlK7njvDo2qI/CjRnTP1PyBejLjxFmfN5H/3PQCeMp76u53hy2sLgO48iacY4+Sz1yfKfvtAws6qZRsel2cSut9+YZ6YR0AGtPG+8FI0iKF5zsHGIYbY2pFxYHRgLiU6Swwhagj3GHDsg6b9jsNRYGzcQp6KIY71aN27YlwYj9FE3MFLrH17PN5ijZp/iRo4TjNzuJ72m6eiQAPoU1H2+Out/CVGg9F9js8r9rXsbzFWVNpLneFSxvkpUTqrrHH8FOseXESBz+RAf//O4uZ773QO9J42TYGmwPlQoAH06cd67BldhZnx22s+TsoRylCCjjKAr5Jyl+IkClFCjQvgW5VCBKF1cqA7eDmc8WgCiCesYRRBDvJRQFMIJLepMhbRycFZlQQU0NpIYatvlDCU0wDshGmlIPL+Z599driA6TWE3Tg3YEIRKqMYiTK7/j3O9VOfi9KfsKgt+qxt1kNVjsUogbBI0XGoTwPoh6J8v7cp0BS4KgUaQL9LQcrQgDqUpPZCBmpK3kPf//73F08//fRgSFb32Km90OJdB3gCCtT0Lfb769evD0D2shDu9lKXOuL9CPi2n5I9GAGSQ+IRpb6ASsBoIFJCvVMMJ3KMchWADhDzf3JQwK14SyjJKgEw4oEVelajOv01DtpJYW3/J8fEuwuwnbDLFRhJNJrq2Zjv5I7IGurj0Z7UJcsA9G9/+9sDUD/2GK1rrgLoqT+/JVw8OSpyW0B78yYgjLExt0TWceX3gD9XXePj5xtA3zVFP1vfMQPo1oJ1xqsZqG2dWaMJ4c4TvaZicLZJ2iprPOGJA0ImZLH5jN/EQ5h8n/zhfgecm//KpJrAE5x/rBvrlcGLtsWz3FrxfjxAqa3ajD/gZwnr7fzkXQHsPZeoFcDz+t27A9BfFA1CG5KzPBEtpJiwb/jb+QqY7TxI0Q1AxzcrgF7PZONz0fhvQHS80PD1GmHMewC89gM0wLNyRsLH9/W5KIQ7WsZYAb0Twn3Ttq0K4W7eVgMN9SaKgDLn5OxB2fe0o4IVCeFuDtgH2wN90xE6nfvr/m4fJ5OQwVzkxfAy/KWmc0kECGud8aJQywxp8ILIWfFCPx1qdU+WUaBzoPe8WEWByl+c0/AUe7yrRgMzh+z/cShKJFGlPdVF9nJW9ZuLTFT32G0M1XrkjosCDaAf13h1a5sCTYEJKNAA+gREHVU5BtAT0s9hOv9bFmKOkiCh9JQOUxQaSofu5Ayn1CDQUJ5QZqhrGw90h7MIVt4DXHaQc3gjJDmgOeh7RzzHCU41ByfhDEhACPN7DnPa6Jnk3aNwcg/gmqcDoQx4/txzzw1KsprPtIIHaFa9JpC6em2t8uByX7zc0JzgWI0TErKI4BjlWvKSJkfh3AF0SjPGBxR1EXQ7hPv067vf0BRoClxMgQbQ79InADpQx/4zRwDdXghMTpjgdQF0siRDOZc9SB8BUgAYMkQNgWyvkirFBUiK17myGuSROeKBbm+rebTJGvFCpchRF/BIGW/RhHmu6W8SjlepXYmKw1iQPBPQjkEiWSApXRJy1z3xYh97cfu7AujksGUAOjkjHujrAOg1f7H6q8EgBViMEQN46UtyjUd5ph8MMwA15LI6HlMovRpAn35XOBUAPYYqZOyEcFcmzZPzh/NNvCsZg9Sw2dWT21pZF0CP57TnGe9Yq4BpAHo8sfAj+5czVjzJ8bhE18IPnJNyZvJcnnV2SG525xrge8LQ4yfhH9ZfeErKzJ4KoOOPPK6rB7q1nJzuaIS3LgPQ6/mnhnQNP/E+7YgHegy3nTedl5T6UAH0GEIp9wmg46tvvPHGvf3AWTJpLMyhePqbJ7s4t2XfRgf7WlKxOLsmtUA882JQoMz+5DxrrOPJrtQHl3ab5/a50LfO56mN56bnUv2GyyhQdUTmBrmE4aELX4k3Or5SHQESacdcE2Y5qSnwpg7hfhnVT+v/YwCdXJtoKvhz9tjOgX5a475Obyp/cfYQsSUpFZP6xF7mTGUeOVMoE0lUSUebCBdKskzSZjWAvs4onM49HcL9dMaye9IUaApsSYEG0Lck3AaPjQH0WBBTfjkMVWVoQptSorgvQDQhh0KbZwPFgeccuHPorjk+twXQA57HW4PiyPuVLPkd7mN9WA/4CV0Y60XKJxchjbLFRflNCNNnB0SKIIqIhEyk8IkHOmVQQo8pa2hANEn4MmUUTzUfaZTlq0KsGrpYX+oz5Vc849FZe3lquRgMBEA/ZBi0dTzQG0DfYFH2rU2BpsDeKNAA+mcB9OQOn5MHuv0+HuivvfbaAJoEQLcvUr7VHOUM4OKB7ndgjousYI8NCK+vNTe4PZ7nJEUv8ADglTDFjOzIB8oKoAOAyQsJAw54iAcE4EidlMjKABYBietEz3sokhIqlder/sZDlIIo+ymZR3+qHBfvwerFXcPtRsmNJhlfZXKgB0AHnq8DoMdzMVF34lnunQnlrjQWoRE5LgaHSn1ioBijxprfuQH0vbHCnb7oWAF0Hrw5WzCuHQPoCeFO9k56KmvT3HXm8cyqD+XeugB60jHgQdaWNRqDF2eYpKDAa/AWIHp4TCKAWTuecwG8ooT2jHOZtuJ1wC1gLn7qfTWVhDrqmaqeCccA+jiE+yoA3TvqpwJv4zNpNTzGd53NAqAniojSOW4MoKMhPrxvAD3nYSWah9eZL0nDpRzTYd0FWGkEuDS2aIC/VkNwZ9REXjHe9iJtUHp3IiOoLyHglfbOGMibCznLKxtAX3eUTu++Mf8ig7366qvDZQ7WD6ON5D8no9ToeeZd0u5tG4Xh9Kh7uj2qADr5Obo1vNw+migv5gjjrURkagOd050Ty3pm74ojljNCdJ94S4wF4+RVHZns/eEvSkY7LvvfIdNbntfozaO3SwH0924vbn3UOdDnMULdiqZAU2ByCjSAPjmJB8Vrtfgn3EZBrKxW6Tn0EEg8Q6CJVxbFdkKs+n8FpwkysQb0XPVAZ73Mm4OSmALHYZ8ymnKapX5KyuR4eAG/KwAdZTIPL4qB6r3kXekDpZgDX0D4mrNQGxNyTN01zxdBjWLKlbw7UZ5FwNcvCsP0jYIKKO8ASYgbK0pYUQZsJxDWcKZoSXCMJ3zq9I54l1B6UQxF4XVIIbEB9OnXab+hKdAUmIYCDaDfpSvlBUv/5KpObmylfW+fIdwrQEChr23kC22LoZ7SHstzeVkId/tnvC/toUCl5OTVT7IHZQ15IjKCfTsek+4lE2Qvti9XmYdsQs7x/gDo8a6uADpFcgXQ1VnDI6N9+qvN3gfAoDSKBzpveTIKkCzeponq4+8a6ji5R5MHsIYyJsONAXTvAbAlhHsA9Oeff34A0MkaNYR72ps2u9/4MPBDx/pJ+PuAqfoWD9rk31WS+2LcANTbZw70hNGO8UONuESmTBhqsleiGymnAPan4XCHqXVOAPqySFtZB/HctdaAkeaxy7xeBqDnzJJ15WwDQMeDModXURxNKoCeHOj4UEK4RxGMbzg3WB85kyTqmvygdwAAIABJREFUlrNQon5pJ3A0YFU8sYDi9jZGzS78MmHftSPtds5yhqrARY2KgWdEGe0dAb7wGTR0BkQvJf7nPIefJMpXQrjrTzzQq8GvsXHWx+fjqZ3QrfhJja6B/ybvecYqIeS9JyktAHbJPx+DgH2tAntNjLMYPulX5ho6JsS+cd4WQK9RP/BttDCH8Fdjm6gf6k+OWOdQczaRE4wfMBx9GZCFjyvtjwHQ8eIG0Pc1e+b9nswTuhQXnvLyyy8PF/4ZYzr3kY9cZCPyjzUZx4qs6eyn8+51t+6qFFgFoNt72wP9qtQ9neftlfYechG53FmBTOH8Y5+ztyXNVWQSZfZ+Rs/k9DgWxUjsdCjUPbmMAu2BfhmF+v9NgabAyVOgAfTph7gqXh3KCS+UtwQYh/J4RCkpfgm7FDoULDUfKKEmh3rALm8wyuWELE3YUvclTCmFEWUU8DwAuvspgBy8ANYUU0rKIoLUT3/600GBQmiKNT0FULyyKGkquE4RQ+hSEsCqN4a+xJucAioeHIQvgls8Pihx4hHlwBfPb2UNi+q+5GtVajvLSEpY9zpUJo98zeWjfcmXqn6KC+PgHvSK4QK6xssCbZP7PKFgp58ty9/QAPqhKN/vbQo0Ba5KgQbQ71Iwnmv2V8qLgLdK++qhAPQY9JFLAATxYtYue3UAdDJHQvwBMcgXQAWgE5kjXpmUueSZpEmx3/q/99i3KWPirQ5gcB+aqCch3OOBHo9H+3KlVwXQ7f3qJMcoxwB6NWIkdwG0leqLNwb5J8CHPie3csDyhGZXkgsCtpNBosRW+l8F0Hkt8mRVjnOgA9BdAGTPVc/TCuCgTTz9yYTxtnRPVXgldyHZxjilXUC1eEn6zd/L8rdfdZ3X5xPCXVspcatnfJUfyW7mjTnjagB9/VGYK4Be0xiYo4n4ZA4481jbWedAn3igJwd6ziwxoq0AeoDGdQB07wqArg34FU+8AOjxEvYefAj/cw+wGj+gVHZOsW5raO6koLCmnHuEVHdZ45XXJCd2cokmYpYzjfc5dyid9/C31IufxfjFvdXgWpvyrgqg46f2kKzvAOhpT9Jl6Zs+Zi9SR9JWeCY5Up2N3Js2Kq3PgPXOhEl5odynJ6O9B3Bunijxusy5pN5IrvttAfSarzwGDKFb+o1u2R9i9FD5V031Qelco6zYE81Pc6sB9PV53qnfad7VvMQA9B//+MfD5XtN2WIN0ufgZ65Ex7BOa5Safa7NUx+fufavAfS5jsy82kWHmnOC/Z08Qefrsh/FIFdJHklaGEZpMXxOlC/yTYzE5tXLbs2UFOgc6FNSt+tuCjQFjoICxw6gUwJQkFAOJK9oLMUdLKq1fMLnKWtY8KkHqipeKZMoQ5PjSpu1PRb/hJEA6A7iyZGmzO9KSgJWgPG6irUxZQzFZbwMKEGiuOT9o36HLgctgHYVkCgj3MPSWZuizKHgdD9vcs+M82rbTJOX3PsokRL2LyHplQmPqt3qqR7oBDnKBeOpvhrC3eEvymT/i7e4Ul+SpxQ4TziMd0DyECrjZREQ3XtclEVoEs8SfdZfSqLkYg9t9zlnxnOyAugO0BTyN27cGC5zR1u1XZmxNV6dA33q1d31NwWaApdRoAH0uxSiuKAwpzwPsJNcrvagF198cUHxD7AmpyT86y4UoNWQz/cY5CnjYRhZJHszoBl4VT3QyRbJ4aovZBiX32taGfuU+uyz5AL7dQD05KglnwGVvCehBKvRIDkhMpxnEkZXqX7AF6DJPkfeS6Qce3r1QK99j+FCyhrC0F6P5slznnmtjckhrASIUSyRFWJcSIENUPO/3Ism8WJVknMiv5An0PX69esD3eIFG2A7Mo/xAZ5TnrvQMpF1yEMJt6jM797hA5SLfJToPsldWNfsFJ7eYwBd28mXyhoympwC/CNzBUBHm/ZAv4yrLgZZFy8xJ5Rom2gH1pG55WKEYr4mUtMU6YhqiPCaOsA8qB7o2pn8z9YwmZUBiXMBnpcoBfgioxLryUW+Tw50a/0iAD30YEhCPk5KKb/HWEPpHBWg2nxzHsCjrFu0DICOj2kLuiUfe4BqfQmAziC4zu2cfwKq1khk/qe//mdc8A/9sl71NfnF0y7nI+d170Ab/ER7s76VOcc4a6m7gvn4XM7KifihxMMrCKzveLb5kzD0MRYyVsnp7h01ddYUPKSOcY1wgOYMwmNo4e8Y5QRAl4ILTbYF0Cv/QofwbTzWnIlxuHEcRztZNjdD1+yJzqU5ozaAfjmvO5c7zPOa5o/+5qWXXhoAdGs+KfPMR+sx6XDMdWuSDGKNViO1qdfmuYzNnPs5zoFu3jAQtffWEO6dA33Oozh92/AWclf2NAZoeAseQz7I+U4Z5yQl2SsRLvxddc6H1I1OT7F+w5gCDaD3nGgKNAXOngKnAKBHGRDPIn9TIlUA3YYf7yJKkH1u+GPFdUJzUe7EAj0AunujdInndZ5PrjklhQYFjgMThUEUGZ6hvIoilRIkimLCNEVJPMHV4dkA8pTm8fCirKHECWjuu3spXymQ6qcqGiif4imlb1Xpod054KkrQEI8UvztcjCsIeK9qyqCqoIKDeJNT8mWsO36X8MQEgbrgbJ6cCUMvLbVMI2+x7Oi5jc9BNOoyvExgI5+yU9fAXTK/QbQDzFa/c6mQFOgUqAB9LvUiCdhwohTiAYIsLe+8MILg4ck5X8iyuwqPG4is2Tvq57kCakcL8WEQLYfA96AcBRvrhipKckJCUXrb3JWlC7eU5W9kUnsX2SByC/29oRUV6ZdSvsXZTAlsf04XupKh3hARrw81aetSvt28pSP5QcAHpkoYQxTenf12hornashZEJLa5P32WvjQUqeiLyizxSYMeqsKXvIFKEpWTWgZt5b35d+k9ESylldZKUqY8XDVd3oUuUjtNE282kMKk2hYA8IUA0AhF2m2I33LSVcAHSyCxB9n6DcsXNpALr5a04o8RPGlfJ4W5v4SDxxzVUycoDgXffdeoz8Td6OItZvzmbWl/mLpyTHs7E27gD+nNGcQXJmsSascRf+GHDIvF71SQjk8LSkpcDb0KTKyuiRtFLmorbGwzPhTbVbXTFocoaKAY1zjH7WqFu1XeFB9fyQ9VrXgP5pV/gI/micnM3cp03hi8621pBzlncnMpgyfAnfTN7jvK961+OB1XC7preq+4T2o3Xl1znHaVsFjqfgIZWW9QyIFowW0F1p7kWhX42uKP23BdCrQUgN2W5+xWM/kU7q2XLVvKwAuvlkDJKWrQH0XXOj460v+34MHBn/vPLKK8Nl3dv3zX+l/ZLhUSJ4xFuUIaFPjTJzvBTplq9DgWUAuvkyzoHeAPo61DzdexKePalm4jTFcYqcVg2Y8RZyhdIV4zllUtBEBjhdinXPxhToEO49J5oCTYGzp8ApAOgBSm3+lEcpk6fO4eKQ+dqq14EJFy8HyhxgOmV1gHSKkgDSDj/xmFZWcJcCJxbw1XPJM1VAomBNWFaKIMoYyhVX8ncmj13CHaKh56IoCXAfby9Kg/qpigZKAoq8KPWqEtXzCTHo/VEKmYNRxHuOAEfxnBxz6s+HkiSKJf0G7KOLeinbvD/WlTVnvHfUEPgJvYeuFHOeB6DXkI7ekxB8NbTqIZhGAPQoJo0RxVE80Gv4Wp5mMX7Qt7l8tDnKXWs0SinjnJCaSsJ5f5oCTYHToUAD6HfHMkou+779NgCAiC32R/mw5ZgDegXszD501dkQwzp81/7KyzChaYFMlPoBWWqUFwAKIC5hQrOnK8kyAaoS8i9ANsVKZJnqUeV7jBn1Tbu8N+/P3h8P87qXxeguufoCaqmvGgOSc8Z7dgCYgI0pjUVklqp0Dr2r/JY64oHonWQGMgggWFv9L/eNPYTt36E/+lRAMKB/fW/qiUFDwLyEVyYrJZe5/gZwJBuSEeORmpQ4NY1NnU9TgF8JLW+8gX28RQOgx+NVSV4BoJLRgagBG9Ovq877U34ejevaAaADXADo1jdjnIQsT/So5GjeNV3M7ap8xRsSdYIsDjBkTELWj1d5gGNAJ7kPPyAbxqilhhb3P30gp5vPqz74SfgX/qZN8frFf4FLyRXu/XkHnoGe4VUVYFZPQH9lziD6gV+RaxNFo6ZesH5XgViJsqA+/Av/0DelepOb3ZknxgnaZ99ARzTCIyvAbf0bX+1Tr0/4V8Lm60v4vHHxPVEs0E67krJKG9ALX1MmgkEMlyq/nIKH1DGuBkXG8dVXXx3muTOQdoenoAeDq+Rq3TbaQgXsa5QP31cZ+VxEA+sj4fOV8UDvEO675kTHXd/Y4YLRUc76eDv+aQ0rnfvJZQHQEynCep16fz9uKp9e6xtAP70xnaJHda8n62QPtZ8ytqipL2PYqLSnxsBPGfm85fQpRmnedS4F0N+7vbj10QeLD//3vxefPPLlxSfXHl4sXGt+rt334OIH939h8Y8PPLT4wf1f/H/s3QmvJMd1L/jUzJsBOGMKBAhDEkHZkim1xKXZZJOStYsfQV9P38UGbAOGNu4iu9lc2myTFi3hUZaex3oeGHoc/JLzp45SVfdW3Vu3KrPqJBCIu+QS+Y/IExHnf5bxqk8Nz//wow2vX3na/R/8Znjg3ofDpz/47fDIcN9w89qjw/dvPDOWPhqBRqARuAwCSyfQKUcoZmxCKQOE3aNcUFPMsZoTqo9yjmIhueiqB/o+Nv61jyhclOQEtRGiIFVT/ESBbCNl8x/FQPKRq6P4SbjRev/kbrM4MtElPKtNu/eORwflc/WqoGCJUtl18WagNEk7ooCdKjaqwtjzokij8IlSKsqd5BKsSgnKtnig59qEoXde+igh7inQoiSOV008SOLpFqUZbOFaFf8UTHDQpijzKNW0jeIp3gy7CJ17me8z1yavve8VVpR1NtUvvvjiOP4pIGMwQgEXS3TvNpejCfS59ES3oxHYLwJNoH+MtzmN/I7BGOUFxYVQweYiIb0pK4Q0NhcljG/IkMv0mvkv6wvtiNFewsiGTFevylFNWatUg7kYwXkn99dmRlvJKTxdJ+TaGtrYdQlPrK45va1PgoH52nOSesV1NT/v1OBglQe59gT/WielyyqyPO9QFdtJBxQjRu+c9Zk1isP5xn3a692sqxIBwNrCmiORfVb1cdoTY8sot7JWs1aqhHPCUacf/G4NkPVijd5zmbG0ybXJpag/rVcSbplXVEJzGyfW6Ql/zxM/XruHNlrc5B0PfY5vwLrZeFAj0BNFylgRGj/h8ZOuKevvXbfd95Qc0WnTNHe0Nbn1eY2elTy+2mecVgVu9dL2zWWtPo2CVd8l6Y7iTR4SPx7ckU9q98x633dU0zRUeZioWBmbvvFEcoiRDEJb26uhbiVhp3gnD3oI68gP5Jd7V2K/GiKnryNP8j6wScoP106jrNW9vn2e+8T4Iim4vIu9T/ZGMVoIMZf0ZzEm2PUYOut+NSc5uZd5Uw1LshgW9j8McaL8vyiBvut3awJ914ge5/1qRBlviNSSskFJBI+kAgqBzkgKweUboBs5y8DoOFHrt2oCvcfAJghkTZK1jnW5MO5KInPFqNg+lIxJHUNhdV2fX7UOfZP36nP2h0AT6PvDup/UCDQCM0Vg6QR6lDaUCfHoQtTx6KKkSQ5IBHpVclIS5LjqyX+6IYpXVjyRQhTHOynKEu1L7rx4XsfDKDk6VykyqhLIvZKv1P0pGpLnM/dOKJ54N8O0WvQnT18Nu1iHc1U61/DxURZHoeR5UTypq0dB2khRlRCKCTFU8UvewHhAVCMA7zH1jgthAetK2Ht+jAFgGoW4n88K43qoz9h7JfwvxReFNG8ui17KyihJ1RSRFF4WuRTUczmaQJ9LT3Q7GoH9ItAE+sd4Z56z7kI2vfbaa2NoTgS6+UsubGsVhGIIL3Vdr1y058yB5vbMiZSx1kxqChPzrf+Za+JhreZtkLDHfnZkTs76Irm4M5cmtO10nRDlzTRkcOZ8dc3N7r3dy33N1zGOU8cTMPfKnJ60K+twqvcIyZaoNXWtMV231XWOdUii2GibgvRSVyJcG2EabCu5Zt0J31x3lrGe9tW80clf6O/VAz0EWu6Z32NosEmo4YuOr+l19b3N/aItMPhDoCcSEdKQ4R8lHeJLacXc5j3g+4uBhtq+B77CciJH4ZpvF1EdL+erSO1jD5aoTzHKicetsZv9jv7VFoYTPK5TtMm4zR4gpHW8fSMLyIMYqaxCynda9wGJZBWDjsiofKuRH9pVCe/IBLW212+nEvu+6UQV0+bsv84iz7U7ZHyI9EpaZ3/nnf0/exf3zH4xsjLGzTEGiHHSdF9bDVqy18v+v5LT1QM9+6J4w9d83/s2LtYHmSeMq5/+9Kej95wadlHukyfGeaJynTVWNv/SLn9mh3C/PIancIfpuoMsJdcVziE14gjZznieB7rxHsO0OUWeO4U+m8M7NoE+h16YfxumRsIMLu0/FdF/EtFVtCtyJSki6NKTykVd1xdXrUOfP6qn1cIO4X5a/d1v2wg0AisQWDqBHqtu5CIPAIqjKJAo55I/0+Qfr1w1xcS+8kNNN0RVAV29uVYpXqo3TvUeOkvJOFUCV6I6ipvpu/u9Eu+umea3W4fX9P1WvYdzpu9ScahtrCEQc68MXfeIx9U0vPpUAVYV8VWZNX23dbgGqzkIDsqjhLi1gRYS1VhHwPh7wnSqGY4kfCvF0lyOJtDn0hPdjkZgvwg0gf4x3jEKy7qFDP/Rj340ynIYJX+4uubE3QUJkGg0UbTxVjWPqJFvOayNkBHIcjUCH8mVcOXTdUDmbtdXMneVUiVrhen/6pqhrguyzsl9p2uL2pZNyeFVa42sOc6a8+s6p7arrh9WkUp1XTX96uoa66wvclWbs76ZYlCNE9Zhsg+Fl3EWso+SLqEirc8RXBnfvM6RXtYt09zW+2jnfiXhbp82latIFtG3GFeKTATPhCyHNy9FxLXvetcHIxzyJKHaa4QLz0q0rIRtD7GfSBuJkjD9XuoYrt/duvZXBXFkSZUbm4YezTeXa6cK47oHq3uNPHMqL9a1N/ed7mvWyaK6Z8w5NQ/pWd9M9kHr9p2J9lWjWqzDa9/fJvI8aQEYn1UP9Oz1GZ4ZV+arjPPkgt/1eN/2fpVAN98mhLt3gXGM59Q1XcC+DRW2fa8+f7cITPUpxofQ7QpSq8pVc2cIdGvGpOObk+H8btHpu61DYEqgW3NZazG6MB7ohoyVzoF+2mNoKl+yB7QPRKDzQs8aTioxc6raGp1e0T5wGtly32uB0+7Bw799JdDpo1+5+9bwwttvDLfe6xDuh++dbkEj0AjsBYGlEehTUGyqkecs/3niVgKdZX7yeFPYVU+qeEiF1N0L2CseskrZEwVMVaBUZc06xcqqd1hF3p/1ruuUPpsukM4yFpi+T23HKm+vdR4cU4XaWYq0KXGec1cZEGyD6z7GS1Uk8ppjIGJxq7ASDSFt7MtRa2NkoZs8rAm9v4+2bvKMJtA3QanPaQSOD4Em0D/u03hG2oDy2OSViwhQIwcSjpcMp7igIFVTjCZSzEUV6oywzBXxXqZYi6LEOjDzKgLdukkbkFtRmFDCKesM6aaj9jJrhst+AeeRSHWNNV2DnbUOWEWiT8+vz54aM07XH/U9N2nztN2r1mubGhJcFuPzrk8KHXUIACQ6EsC4tl6h9A95nnD25923//8HBBLhICmhKEFjQGyNGG9rBjiU59JZIdHj6V+J18viKqxwwpinTuoBz0FkJh0VUj8RNnhNxqu8RtpYZ2yz7Tp9+n1PifCz9g/1ezvvudP9yqYE+qo9ySayYIrPpvJ2nQxZJdum99zmGZcdT1PZmdztyGcyxF6fsYg6aSDiMbcu2txl23SZ69sD/TLone61DOTt+ZFb5Kqxj1RXx0GEXDePkqOJFnG6iJ3mm6/yQEeiN4F+muNh07cmR0S0VKwZRSRLXR1zzLH2f9mjbnr/Pu/4EGgC/fj6tN+oEWgEtkRg6QR6QmNSINlY88ilQFJT2ieEJWWwEFcJdc3bIeHoprnitoTwUqevIo6nN1yltNhUkbEtgb7uZXb9vOn9ziPea7suowBbd5+pEutSnbqji5MrVY34sIk2tm2Kki/eRpoS9ebNm6NCGpGO/Eio/Ll4X4CkCfQdDYy+TSOwMASaQP+4w2oaEYQ5wktuSzVZHq9HilB555BdasZQCRl+0XDu+sB6CYmvpphNnl+/h3i1Hkou7eT5DcFlPtl0LbDpebtao5w3t+f/26w1zvvMzlubbfNum5BmtT3r7r2pgcN573bZ/0chp45SjreLdToy9/r162N4SCQApVzyyV/2uad0vTHAMCY5rK0NGSswVEC4JFS3/ZGc0M8+++y4B+KlW71cd4FZNWYm2xKBwNrVmEyucTJEX/NiImeSSilez5u0ZVPZ4l5nfYPbfnObtG2bb/4y+5pN9onr2nvV+85NcDrvnBgkpBbhIGlHyJR4V6ojT77xjW+MBmcMRxhmxPDsvGft4/+dA30fKB/fM2I4whDNN0Cu+1nNKYQRGtnOKCr6LuO/j9NCoEO4n1Z/7+ptyRKEOSKdQbX1I9miZpCWCBdkTfaFc4psuSsc+j6bI9Ah3DfHqs9sBBqBI0Vg6QR6FEeUSDYaPLmiQOIRQdBT7FDW2FjHos7vyZmZnJXbKGWOdDj0a80AgSi3kjMyoXcpjYToNMZ9t/6v2DTXUEuUk0iW5LifwSuNTWgCfS490e1oBPaLQBPoH+NdvSGtS8hEMp1sZyBFQcprk1yvygue4AiBeGtelCSdRjXxnOQvD4GenLyZQ0Js5f/7HTn9tCUgUMmujDHrFONaTTkXYw2yINFy1FHMJdf9Et53Lm2c4o5gTEjORCpKTkskC4KRQQ6lKLxDuHify37f+p080b8h9WMEGk/3ms8869PLPncufdHt2B0CGdcxODOOhK5maGaMMxSpoax54DIe/u53vzvKlhhrqOeyrw+BnsgcCeHOGPoYQrivM8qYGkKsiviyu5FzfHcybqwJFTqtSqAnVQFDNOk6yNSkyjg+JC7/RjU6T11DnzUHzUV+nPf2x0ygn2X02vLlvJFx9v8ZtMYhx9zEIM3a0RxbjbjJl0S4aAOd1ZiukinnRQRbinypb7ySQH/7znD7/Q7hfrmvsa9uBBqBxSCwdALdxjrFRqN6vVAcUUgLe+VgocsLXW3jIW8axbSwNDX/3C6USYsZAN3QWSCQDUL1OufFw0vQppl3YqxCkS4ULvHiYQxCISqEmzpeF1FWzuIFm0CfSzd0OxqBvSPQBPrHkFdFkE1o0nKoEV/x1KXQEOZamGO18NbyFlu3xECKojQEwaYkVFU2JZy82t/rRj8kes3Rvekz9j64+oF7RyDjOLmUE93AmgVRbi2O7DKmhVnmhZwQ3sZvQrhnbMcLeU4Rc/YO6gUemO85soUCVGGwQKbEI51C1H4n4dt5/ZMn9j+ic5EjIR2T83rb771G18jP2mdsuFfNpZ21aX3WBV6/LzkyBKo8ScqRyBTecfE6N56rsppxfAzk7YOm42sOMB17CPe6tsg+Ng4O1jqiYDAarOuOGFtN10Zz6K+5tAF29HTR1dEF0Auok2qHTsvPSfMTp5C5vMMh21ENQ2MUWqM55eesdadpTZZCcJ0KgU7OkCEx1PN9VPlSZY+fW7as/voyrjNu6BmR6cmBrs56kd7cHtT3g0S/aBS0Q8qBq3p23TdnT569TgxUyRhypRqjpz1LkS8Vv/ZAv6rR1PdtBBqBxSCwdAK9btqikA5pTnkUBR7rXcoiSiThIinusjigSMrCWr3KSjUdukl4vlUT4qrrrnLiPOt56/53XkjQOqivGoeL3n+TNp6H+7bYTT/28+6/qo15JiWDcUx5FNKcIrRanVOOIs0taoXi5MGlUISqE2Y3ysm5CKP2QJ9LT3Q7GoH9ItAE+sd417kFJsgBaxM147+koPFzcs2prVGE6lTI+Rpa3aa8rlk2nb+qN3odDdP1T53P/HzRuXnTdk0VC1e9dtr0fTY976wv66L32GZttukaaJO2TMdFvSaKzJAk9hJILsUa3Po7Rn/W1YxBjF9rb4YgSFw1A9aqvN6vZFr206Z9mNDpjBj0AXkSmQJjWJMd5In9j7yW1pEUfIkAkNRWm+RHn46H/D4l9ivZCfGpV842a+bz9mKbyqjp2J6OhE2+j033ennns77ji8q5Ta/bRoac9+6b9Nd59wgmFfeQq0nNhii0/2EUwmPbHiLGIfY69vMJYx0DefNjNf7YpK37kAKrCHTvZJ93DB7oMX7Q7yG1vDPjKQVBQy4h0UOm2+eukhn76I85P6OOWd8EvFJgaK5Vi0jEIA157udV8+gm3+GcsbhM22K4FVyyboZV5kK132NEltQm0znrMu3Yx7WnQKBnXZFvgXyJcUnkS/1WIl/qemQffTHnZ9Rx7Wd4wZFctn4015p31dbs5lh1HM3yfZy3DpszBrtq29QwVGh76+ga6p6uNvIlUZeqbnYu65NtMOkc6Nug1ec2Ao3AUSKwdAK9dgqFNGW0d1JT4NlwCyFJqRfrXHUUR2qhaYSkoURS13CDmdxObRPifS8zsddrTw27TQRFHVdZ3KvzPVrQWsCyAqVAEk2BEsICV6EAFZJTMYYZh9hIq6v1+WX6cJP32OacJtC3QavPbQSOB4Em0P+0Lymc4zmhfu+990ayy7qFp50jcwMFKcKRdx2FRs0hbFNeFac935793UznxMZrOzlT1ytJkWS9QqGP3LJWsXZBDPFoUVuXIM/l3xZullFIjFkpnPrYDQIxvlRbJ77++utjPnRprSiYY6Bpn5NoXGrEQkiFeNFEUdrfx8X65rJ7qIs9ddlXITwo8u11yBORWOzdEc2RJWryhhwxH6qR6ObIRGiZIwrHRqBX4hveIa70oX0s+UPmRCejP5NWL+ueRL/JWmeO/XboNll08Cg3AAAgAElEQVQnVq/9aoAQnRXCxs9Tw6RDt30Oz6+RT8x7Ibgy3yG4rEfy95yTKBZTb/456VQqvsdGoFfSO+lhkhqGLFGS2qB6USf1Yc6t69WK11z7cV/fTGRFTYNKhpPRkd2J0Jrvo0Yk21c75/6cGkWp8gj26NHJkjH+R06rs8aOjJkaqc/9nZtAn3sPdfsagUbgyhE4JgLdIqtuLpCPFHqUR5R68fbyzqzposCz8Y6VmAmvhsEyOZ7S5m6qLDtP2bzKs2R6j0Mo4M57j11/WNs+rxLo1XKf5ScFUfKFUiDFQzGb5XgQ8T6n/ESmV8vHjFnvOKdNQhPoux51fb9GYBkINIH+p/1kzohiFD6IxqSgQaZH9vMkRZKHNLd2sWZR/I3iL94zp7Zeucjon65Z5u6dsu3a4iKYbHNNjVwQT7iQI8ZsiHNj1lpajdgK2cUDvSqTOhzkNuiffW5NaWUvRI6IwoWEtBdS9I//RX6kpixVouBLWP1DrN93h8hh7jS3b/YwKGz/VCSzfbo9kGLvY/5TyJ2EQDVGa3hZY9geyHw41/ysxxbC3Rivc0H6DAFjHkgkQD/H0IrcmRLv24+S07oCXuR69ASVTE/aDbI6kYjmtu+fU2+FNLROpk9BoodARxKKXmEO9DM9i3PUU6/dOb1T2nJsBHrGewxIQpp7T04l1jFJ01nlyxz7Zq5tMq5r6p0YHwTPSghvmy5sru+863bVtV6VEzFKJUuURMCNs1N0tvbv1fBpTjrbdVh1CPddj6K+XyPQCCwOgWMi0KcbOgsshdIImZ5wkn63aIiCyCLawjleMRR6+d8pKaTXKcpM6Gf9b2r1PN0g70sBd9ZzrnpRsu2zK4EepacxmXCFlA8UEZQurELdXxglSuiEQBWyUInXeQw/qhC66vfeRuA1gb4NWn1uI3A8CDSBvppA99cQuIiDkObmAbmjEWBqc0AOigxGUwriwEY96xX/mzshfOhRvWq9MjfMtl1P7BPTqnALwWXchkS3brGvSIh2axYloZatY9blA9znexzjs+ram8wNqaVv5KRPhAuK5xq1whqSPLEPsh+i1FMQCPtavx9Lf5y1VzqWd7yq9zAHJnysvXs10GE4llRV9j0iWiQtBGV0yET7oDke9nJ5N98lr3qF7FxiCPear97PMdARfcS6hdEO4x3vGN2M8/RTXa/oq6lR2xz771BtqvJklfFB1jNz3fcfCrc8txKxNV823EKgI9HJEroVteJvZI66Eu9z0qlUbI+NQI9ejMGIfiNX7IvI0Hv37n2iz/X3KovIlipfOirD2V/gVL5kL6Su477ly2ocjdMYOdmnxwgBjxCjPutrkW7JF7W1drz7Gf3VKBlzlS/17VcS6G/fGW6//+5w7/e/Gz669vDw0Y1HhkHZ8Lhx34PDc/d/bvjBA18Ynrv/ofGqTw3P//CjDa9fedr9H/xmeODeh8OnP/jt8Mhw33Dz2qPD9288M5Y+GoFGoBG4DALHRqAHCxNaFHo2qwkDlw2d9064QxMWJTSFkbp6oFei8zI4L+Xai3hO1A2K62tIm0MsXldZBO4L/02fvcoDHY7J50TZYmGWMJrGZvKGUkxbfD344IN/lPvMPeeW97zi3gT6vkZhP6cRmBcCTaD/aX9M51qbbwSC8LXWLJRElNLq/N3/YMkzIGuWaTi4uZHBcxiJVfFcDS3HTfr/P2/GWHJOCoxN1xP7xLjix6MwewiKzngkOgdpTlmkppBm7BGjj+Be632+wyk8S1+QF8lvSY7EKIdc0XfxNEr+82qMk3yNsGoSfbsRc5F91HZPOL6zyV1jMukg1FVuM3BHnDPyQKSTLQnbztBjVf7nOaEUAp1hABJoiQR67Q/yvu5X6VbImOR1T95z7x1SSz/5OQY6ZMwqAnhO/dZtWR4CdQ1XvfeNScW4td6uOhOyJB7odC3kCx2LOoRs5EwQmdNacekE+tQ4JPuhGFFZs3CCQpgzOmKoSY46jxzRN5Ev8ZxOequpjOn1zPK+6bm0uH7z1TCMnMl6W21+zEGPa/1CnqgjX0TBJXPMh2TMnOVLxb890OcyGrsdjUAjcDAEjpVAB2jybNmUW2wlpJg6IcYSHjuLbPU60rcXXR8P07qA8HPyKsZTOuFk1es8jU4dy0qgV8KjKoFYL1psJY9OFNAWXxSdKRZe1YJ/Tpu6KtiaQD+YmO8HNwIHRaAJ9D+FfzoHwigW7JTOFEXWKmqEetYtyHRW7tY32aRPPbhOfX6drlOm4SATBtV51SNu1dqvsVwtOqqHCtysQ5JX1Nok3qLJT0xJ5P/TEMtzXa8cVGDu4OH6J3lAyRZyhOc5Ai+yhZExuVLzYPpWVpFa/R3soFP6Fn+CwLrv317IHogXqBIvruyD/I2cUS8hvOwxhHAnGxxJl0eOKIis7O9inBOinLzXR/ayyQWr35IqYrp26U+kEbgsAqsI9OxBksoxuj81/WAILCQWGSNFHoMdafKyblHXlDNzWrscA4FevZ+tTSJf6GsZ5yjWMIlkQe5nDkiY7ITdTwSd6kXda5jLfll9fRAwruJ5nv2lMRuDDzLF7/bu/pZ0VmqGxOSLvRGHKDpeax3zYyLozNmwrHOg93fQCDQCJ4/AMRHo086sFo0Evsksi2ZW0rFmFBYoE59Jz1EXcrnvKS++phuF+nu842BoIZGFa6x248lCITK1Mj35D3ACQJRFFlOsE23g1Dy4bN6STyee6SHcl4BjE+hL6KVuYyOwewSaQD8f07rmQGjVeTUea8n55/ek+UCSTb2qz3/acZ8xXa/AMyEhGSnE+xZu1ft26o3ea78/HidTsiNRm6LEZNynVG9zHhb+P3cP0eP+IoZRnmSfQ3YkfLToXPY9FH3kim+jGhRXXE55D3Ts4+NQ71dldUis5A+NBygv0OrB5Wf7yiil50RkrcOxEug1hDuDlqWEcK9ygSypXueV4NIviRRQo48gDs4y/j7UGOznHhcC6zzQQ5YnlQLdHz2gEqNUNV3LV77ylTHk8le/+tVxPYPcUidnMcTmJHeOgUBPeiByBmkuFUSihlb5Qk+mL8wL1pvmiaw99U/ySyPTm0A/rm97Lm+zikBP+iq1dTX5In2stXaidamN3WvXro3kOQOdhHQ3ZyYqy5yjiTaBPpdR2O1oBBqBgyFwCgQ6cClQEx6OAjUeXSY6i+oaeqUS6Pn5YB00swev2jBYKFjsWiTAmTWdEqtdG2YLWaRv43l2h0a5YBMAQwuteKDHspblPgVFlP1z2sSd9XZNoM/sY+7mNAJ7QqAJ9POBrpFI4uGVKDrWaTWfMeV1yLAotZvcWo0xXKz5EiknqX0QinDOPMvDsUbPWcq8ev7I2v0ZwaaG47UuiYFfNQT0c6LkzFkptHuU5nXHGI6oI0/ijWf/E5mCQKgypeXKvPrxWFtDpiQaiL1OPJfJZSWkevZIMcjJXmjuuByDBzq5QY9CXjDCefvtt8eC6Mr8as2CbERoPfzww6OXHV2AedbfE849qWfSbz3fzn0EL6t9GU9JK6NOOhPjl94PkY7kSpSn1M5l+MF5oeYulo7GemadoeUhEVpFoL/zzjvjt+nbe/LJJ4cvf/nLo2FAQp77BpO66JBt92yYkyH6SKFPJFuknaFjzN+dg2iMfNE/yWUfw6ppDnT3b/ly6B4+zufXtFXGqPkvc3011PGzcay2zqnpIr7whS+M8obBjnVPHKTijT435DqE+9x6pNvTCDQCe0fgVAj0hFqJYqiS6X6uYchD8p7lLZ3F2Crl0ln/27SDL3r/VYvEbRVg2y40LdJZ8KpNrBYGSsKPJzyNRW09tsVum3eLdeB5eG+C8y7avEkfaEtyOEUxHeMDi6qEw4/CaOoNdt67Hvr/TaAfugf6+Y3AYRBoAv183OscMc2thtSqntNVmQTbVWuVTefLbefA6ZucN7dtcv+z1gLnzb9Rjq27BwVHcrVa6zH2ozSlyPC/RHih6KdYXJeLbt17nrXWOG8tdR52myj+dnGPTfp01bvU8Pdws05RGABWD9FKnJ+HyflfSp9xEQSq9yhD17rniWwhV/xvGtFi3bd11jdxme/2rG/6vHffZu1/kW+6Pv+ism36Dtt8E7v63nex/zqvL9b9f/rsvL+9DZkSOVyjg+TvOafuf7bB76Jtvux1x5ADPVFvEhHn1q1bg2Jvx8ghBt/m0hACoqjV8Ng1EslcyLvL9m1fP28EIm8Shcgc53tkQMYwFZnOU/Tu3bujLsv4jhczHcxjjz02eoqqjfGqi5nLmy+dQE/ULX2R/nj99dcHBfFIj5i0HQwZyBh9gkivhpzVuMHPS5gb5jKGuh3bI1DXMnWNzUiHfOGkZ88ZHbna/6xxFGP60UcfHUO6ky+MQWJkFqez7Vt1tVesJNDfvjPcfv/d4d7vfzd8dO3h4aMbjwyDsuFx474Hh+fu/9zwgwe+MDx3/0PjVZ8anv/hRxtev/K0+z/4zfDAvQ+HT3/w2+GR4b7h5rVHh+/feGYsfTQCjUAjcBkEjplAPwuXGtIz+f9MflEeuXaq0M79pguyel793yaKjlVt3PT+0zaetVDcpi3bLjizgb59+/aolGMRGuvdeA9YJCCHp8c6Rcr03cbJ9FOfWtml29yj3mAbnOt1mz7vrPtPXyTnTpVEUULPdSG1jexpAn0btPrcRuB4EGgC/XJ9WUMbwhKhnvzGsYCvc+ama4GLzoFnzYcXnWPXraMuu2bI2ONhS3FBGSdPq9C5/hcPI0q5qoiruejShk3n/rPWK+e9z1n4rRtFZ63vtl3PrXrXdfeAUQithFOOF3/F4KJtuNxX01evQyA5GyNXpjnQjaeU89biZ30TF1k3T7+di+5dNv0mtvmmdyHb1q39txmtm77beffcdO96Fd/vqmeHXI0HVvZDCWu6NKPhiv8SCfQqB/wshYx5U63wDlWEWUYAILQQW+ZSYWmR5+qp8fd54/IQ/6/ybrreirzMOVMjgMyDU4OAaSqMmnptnYFjjJdyrfPcP8/Md5Pz0tbqCel/IQ9DKOYeNWLDKoIxJPM0Col7TvsxbboK+XAVY6DKnJDo1oT0oMZwxrKxjSRKWPennnpqDLmsRtjGwGfqFHIVbd70nksk0Os3B+946Sb09Z07dwaF4Y5w1yJawJ98ybpd+Pa6Dt0Ur7meN5W5VRbVdVv9xms0FjImBqtVBuR9p2u/KkdWrYWmsq6mjVwnw+ozpm2ucijtXFIqyk3HTaLHmfcZhIgEIaICQx2RLhLNxf2uX78+RodQi9LCeCfOU5s+b5/nNYG+T7T7WY1AIzBLBE6VQF83wVdl9CpFYv62K8+DdYPiovdft6DZZvBtuxl67bXXxoWBGoEe63Ne6Kx1LXBZj/ImOEuhVhVnqxREmxLouc8mirdNcN5Fm89rS9qxamN+LIvLJtC3+Qr73EbgeBBoAv1yfRklR1WuTkO3b0JknTWvbjPnnjcn1v9vMsdu+uyLtB9OvACSn45ylBcAJQYlqvWKEHoIAEZ+8Xqs4fO8w0WefV6vn7cuqGuidffaxT2m9960P6Kcr+uWKMhWjYHz8Oj/7weBKGlreNsQJ5Wg0ZpdjfuL3meT8b3JvmyK7EXl0i5k22W/jfMw2WQPd9H+2MUIXffsKPxXyZP6Tpu83y7auct7LDGEeyVnyQd7OHOnGsmVgviSK1oxl5pTGc0nCl3miVWE7S4xvsy9qk7IugCxmnD1IVMRqsZuvAdjcJeoK36vY9v1Cenr3ZEiObeSW1Uew9k1rlXMp7kGOVbXgvX+rqlk29Swzbom65tKyE9J/xrdKO+dtWZdH1XjlrmGGj5rXQOrGKJ6TyHDkegMLJFc1VgEcS70udrY1o/xhr7MmNvltUsk0Os3ZyzDXK5z/UC2+J2xq/8hGBXkORKdbBE9aq4h9S/at1PCvEZLrWkyyKga5SlpT4zNpMeIwU6dL10Xcte9YyQS+VHlV+RcNRhJlMwq0/OukU3uNS3a7t0ih3Kf3PsYnIRqn8chD77mEvvNkOdq86gxbl/6+OOPf+KBTl9Ob875DJE+x6NDuM+xV7pNjUAjsFcETpVAr4uE6Wb+POXEXjtoAQ979dVXR8vdV155ZVzosjpXEOgWuAqruimBvoBX23sT1ymJlqgwmoLXBPreh1M/sBGYBQJNoF+uG85ao/R65WxsQ6DzAhBSj0KONwBFKWUSrxaec4888sioYKaspoRailL4ciPrcldP1yXr1inHsH65HFLzunqVzOh90Lz66BRbc8zypBLowkYj7BQe3UjMhHFVVw/8Q4Y5D8mYCBU12px2hyRBEsixfOPGjZHkQnDV9B51LM91LgjhEQKbUYCoNeqQ6fqQnLROsEZQhNxF5iHyrB0qmeR6Oja193Zezq3el+4ZA6YQLq5REEwJX02HUr3arWfc39pGG/VTSsVfu5JKTzun6VVq/ySEtnu7Z0g7z0XouE8cIrQn6VqWIK/WzXH+zssZoaVG4godLi2hunqgy1Ps/RFd9FpzOVYR6PF41ef5NueUA71+c9r/7rvvDm+++ebodU5GGoOKb4V8iaeubyiGrjUKwFxlyzZjpBKvvmUEq28SPvneY1wDgxjx+DYjX/ycMOC+9TqHkNkJL06+xEjI/T2vyi9yI3si9/Q7eUfuJRpF7h0jIO13L7Ky1rm/sai4X02TMKdoDtv017pzqyEqXPUh2aKWKiKOZ8h0hmfkim/T3Cm6gjIn+VLfsxLoDANeufvW8MLbbwy33usQ7rsYO32PRqARWAACp0qgL6BrFtNExLlF75RAF7otBHoWvIt5qW7ozhFoAn3nkPYNG4FFINAE+iK66SgbaexVpTDL/ymBjjyfEujH5hFxlJ3bL9UINAKNwAIQWKIHOsU/AjWF0h+pqDanIlfiSSh/a4wAkItzzBNdh0kIn9SIpJDW9GIMBJB46nhqxgM9743A8q5Ij0Taq8/gQSv/rRq5x3tWKOoYGMRQIqR9yC3XMPBjYIGskhIPoYK4rSS5tinO0x/1nWoUB8QXj0bEVfLUhwxHXNVzPVdB9mhHyDsYuAe9DucIbQlh5/5LjxARYwkkpfVh9Fovv/zyaBSi39SILu+f9ARzET1LJNDjDe27gj9ikZGOQl5mTBlf5AtPXcauSNx4Rx/DOr1GAkJuw4LsUfv+YkwQg5ak70q6JDU54XtEusInXsy++fqN+45912SG7zwGPp6lP6osgHEiTfje3Zuc85wYEJGBjI0je9yD0RHiX639kVOeXZ2qYoSi1uZjPWJUkDRidKHkC8czRiOMuJPyhKwXxUWB1RyPJtDn2CvdpkagEdgrAk2g7xXuo3yYDcYqD/Qm0I+yuy/8Uk2gXxi6vrARWDQCTaAvuvsW3fgm0Bfdfd34RqARaAQWj8ASc6DHGzrehD//+c/HdG2iziFzEmUOsYrYkgYFGYBsqek95th5CTccz2+ET0il6o3MKznEuWtiGBACL4SHGhGUw/tzLEhubSQTAvCJJ54YjfWqhyjSKd6ayDJeiQwVFKRVwlfDmzGD9qidpyAeE8kg+aBr3nbPQsYk7LUw5H7XZsRVJeIQOkrCZ8ME4Yb8QeLHCEBb/O4e2hiyc85h+s8ah8a4Ma327vRaPKHVDB4QkmoEujH+pS99aSTV53IskUA3jpOGANGaVJDkjPEbb+V8AzA3/hDqGeeHjNCxq773/XtfNdnjm4uRL3kQMt03v+5g1BO8yN98p75RxjIhwo2T5OOGN4MR94d/wsLn3PossiOGI5H7IcA9OwQ6chUxHyMg8pMM9EwyhOEJ+eMeMSbyPfm+jvXQt/qObFGLcJG5lOxOdBA1fJIOhWyd49Eh3OfYK92mRqAR2CsCTaDvFe6jfFgIdLXFsMVQrHPbA/0ou/xCL9UE+oVg64sagcUj0AT64rtwsS/QBPpiu64b3gg0Ao3AUSAQAl3I0xrCHdEw1xDuFOU1DDniHCms9r94yiFEkrqN4Xxyt86ZTEX4JDS9Wr9kj5rQ+jwo/d25IZUQdzX/bzyT1d69hgmnE4GX2nXf+MY3xoJEryGoEYlJMeN5iC0Ei0KHIvy2MOIwNo6SI915CTOOqEq4ZfcOya7W9pBd7ofADwnM+AHBnkgC2sshAukFD2S6tDeIvVzjem2pnpI1p/sSQ2knH7qxgAB86aWXPiHQedvC1LhGTHr/GELMRTgtkUA3jo1nekPfWhxxeOcyUEkoa2QrwwUFqWis1vE2lz64aDtiFBNiEsH6xhtvjN9eomIw7kDE+lbjGW7MJuS7bzyRMRDpwoErMKsh7xHmkeFwDoFuTnKvhG035quxjnvA3v30C3lHHjAqcW4l0JPfW83AhyGKZ+pj15Mb7hGDiKT9uCh+c79uOtfAJCHcye8YgajhGnk/JwOdivFKAv3tO8Pt9zuE+9zHYrevEWgEdoRAE+g7AvKEb9Mh3E+487d49SbQtwCrT20EjgiBJtCPqDMX9ipNoC+sw7q5jUAj0AgcGQJLJdB5ZifPNkIXyYVARzQm9QkiJWHGEbQIlRxzJVORUSGiEUW8jhE9iCsEavXgTrhiHoJIqvzP2gK5593ViKuEWEduIWHdT41A/+Y3vzl861vfGvM5h0B3P+1ImGZEeLz84QxP5PnTTz89ElbxYlQjX+yrb9++PV4fL2lEfs1B7P6O9AUPRySW2v2Tj9h7xqtdO3hHIr4QevAJgYYEYzQh6oDiHsnpPmejibNESiIRqHnz18iK+s77ISmRWteuXRtJLvVcjiUS6L67RF5goBHZYtz7Poz3GKbUn5HINeLBXPrgou1ALCdsO09t3xtZpI7sISf8nLzhkRsxlPG9k9UK+VSNm5DVDGUSwSKRFcilhNEnIxDzSUWh9h0w7ImRV9I2qBMVg0FJIlDoE9+P87VD7X1ef/31kTBmHESGJFoHAj25v7XxWI9ptBMGSWQ22U3GxihKDc+vfe1rw7PPPjv24RyP9kCfY690mxqBRmCvCDSBvle4j/JhIdAtelmSxhI9YX4SOsyCuI/TRaAJ9NPt+37z00agCfTT7v9Dvn0T6IdEv5/dCDQCjUAjsFQCPZ7R6oSdVZtXEYhK8kIjbhE1vBhzzJVA1376iujAeFzH65sHuvdAFIV4Qk57PyQW0gqJoAiBjkBCbCH24lGrfvHFF0ei5IUXXhgJ9G9/+9tjQb7CyL1ChIVEQ95XT1z6k5s3b44FmZg8yO6PfOGliqT3e7zhEVPxLA0xF1ILURnvaTXiKrnMGQD4v6K/3T9GE8i8hHBOxIEYUMCleuXPtc/PkkI1fzys6LMSCSBGEcYMIvfRRx8d+0M9l2MVgc7AAoGpX405pCevZERpIg4cMgS67y95oWEewxFjzveEQJQWIqSr2veg/XOXL9uMC57ayGrEKj0ZWZT0D94fDgl77lslc8iOakxDbiTtA2MaWOWaGLy4j3FOXpBN5FLSN8DUfZOPW53oE2rjK+kr1IyAMqZiQEPGOSKj1OQGYxTF+yHmyVKylZzyfgx55hqufJt+XHdulS1+1lcxTCJjyVsGB2p9xdBKIV/neHQO9Dn2SrepEWgE9opAE+h7hXuxD6vWudUy28+3bt0aF31qFqUJu5SFUiwaLfgssCzYstA6JivSxXbunhreBPqegO7HNAIzQ6AJ9Jl1yAk1pwn0E+rsftVGoBFoBGaIwK4I9BoivCrm7cXr7/bWyRM8JTQ3JTjt56cEOpKGN6HnIeOQH5T+NV1bJdBn2BVjk6wLEDyIZiVED69MBDo9hndSJ1QxghpZHq9NRDrSnHOAGv7ulfs+//zzI4Gu1hff+c53xsKjHEaKa+GM9EKihFzhmKBowzPPPPMnBLpn2FPHWxWpgXC5fv36WPRbiBne5AmrzMMc+YVMVSPZGAnEYAChmXdA7sSL3s90OUI2w8R17oEEOwYCvY5TuMVYxFhPnm79ZCw89thjo4eoei5HJdD1ITJamTOBTiYap9qe1AXwhj3SP+PLWDPukou+EuhzwX+bdkSGpyZTfZdq3zMZ4Hc1I5cYvMAhxjr0qcalMalOWHD4uQ5+ya1NLiDPGXzQv4ZAR6KTP/FsJwMQ2p6jjhe8moFDUl6Qe5FJ7qlfotdFrie0vNr7IOoVbdR+7ULWh0B3j2Mn0Ov4SJQR3ya5ar4hc9Tm0swTxv8uDv1mvo4ev64TYkChrsY0Z60RmkDfRa/0PRqBRmDRCDSBvuju21vjLdBiWZ28OFlMxUrRZs6CiXVhLAxZS1owWcwpNowsS9UJ+ZV6by/TDzoIAk2gHwT2fmgjcHAEmkA/eBecbAOaQD/Zru8XbwQagUZgFghcBYEehbh9t/148uGqKcSRI4qfq0L8ogS6ULwh0Cnha55d5OqSos3BSJ8gi+nB6DF4SSKMhStPznA1UgNxiojyjvWoTgFZayTk/aYEOkKieqDzTqwE+ioP9CmBrv8RUvEMjUejGjmJvAqR7pyci7iio1GQWtEJxsMdyYZwQ8YmRDzCTKRB9zhmAt1YR+Y2gX41ItRYi+GIsRnZQs4gWRnnkDG+PdEPFCTvMRDoMXhSe19EKvIbiVrTLyDPGcT4znx3dKeMdZRERlCTWb5Txc+ZC9yf3HK9+5gPyBeyjoxxP9+9QtZJyQBvtXvR26nJEHKK/ldBoCvIbwY0+iSpDjw7hG0IdLKQDNKvdMFI+1Ml0GMsAg/9rr9EIFCba7773e+OZVcEurkiOnx9l3FjDtcP+iMRVJKCY1MC3Xf76t23huffuTPcfq9zoF+NpOy7NgKNwOwQaAJ9dl0yywaxaGUpGuvk5GwxKbN2ZJ1oIrWRNxknxJA6i6WQ6RZpfk44IIuuTTf0swSnG7URAk2gbwRTn9QIHB0CTaAfXZcu5oWaQF9MV3VDG4FGoBE4SgSugkBPKPF4Iub3eEaHrEj6tG0jvk090EWZo/BH+MQDPSHcQ6AjYpeQri0EOh3YlOfuomcAACAASURBVEAXajjem/QX8eBE6PHOZJCAMFIqpiHCkdYIcV6XMDvPA70S6PQo6wh0xFYNj4z0jwc6UkRf8G5X0oYQ6FMP9BDovMmjp0GiGKcJDa2vvQMvegQ68hKJhzCDw6kQ6CEN2wN9t6KZ8QrdId0i4jiyhXyhI3z88cdHL3+RH2qEC9/fko9E8QzJHDmhJje8H4JczdglESPI2OhL6U+rJ3tIWd8p+eV3pKz7+U7JLoY4vvGkJpCmwO9knQJjsg7erqnRRel5jf+QsVMP9BDo2pec32ryifzzbjyuQ9Yjbj2Lp/upeaDrl0QdoBeNbFaLFPC9731vJNDJ810cjFSSysNcZ76xZjD+kpqEbNcn1bFt3bNX5kB/+85w+/0m0HfRX32PRqARWAACTaAvoJNm0MS6GbPgtTizMEud/9vE2TzHSrIuem26/J48Rk2gz6Bj99iEJtD3CHY/qhGYEQJNoM+oM06sKU2gn1iH9+s2Ao1AIzAzBM4i0JGwCA7Kc3VCryfVWc3BnJC9SPKQv8kjHFIX+YKoSDQ4JIkj3mWbQkNRbm+P6FKHUEGorvJAj9f2Egh05EGwRCYgnXhaerd4cIbg4vlKf5FQ7smNHm9Y+aRhb60RT3KkBeJoUwI9JMeqEO7xQPf8mvcYCYNE12ZjgVc4Qor3qN/jXR/S3ZjxzsZYiCs6mYSS12810mAl0OVlD9lyagR6e6BvKjG2O8/4RCYa+1MC3beFQFeOjUAnJ8jWfI+REz/72c/Gb5bsTkSIYIBshsk6D2F62RjUkF/yqCtwJQ98808//fRIlNPFkRnknbki379nkiGRdeQLUldNhsRwSM2wQdvcO8R+PNATIpz8nHqgh0D3zFMh0KdfBb35KgKdR3oN4c6IYRdHnZNisOK7M9aMh0SMjbNb0ouY09LndU2SiAfxnH/1n94eXnj7jeH2+/eGe7//3fDRtYeHj248MgzKhseN+x4cnrv/c8MPHvjC8Nz9D328Xhme/+FHG16/8rT7P/jN8MC9D4dPf/Db4ZHhvuHmtUeH7994Zix9NAKNQCNwGQSaQL8Meqdzbc2nZdJkwWiyV2fzrrYwzCbexGvhq7BaVrN2/ou/+IuxzmKrPdBPYxw1gX4a/dxv2QhMEWgCvcfEoRBoAv1QyPdzG4FGoBFoBCCwjkCnyEaKCFVMea5mXJ5i/kLghcRDNoVslTfVz5TilOG8NuMJXsNtU5KPCulPfeqP6mnPID5qNDgkT6LOqREuSBo5cR3TEO5LItC9awwTEFkwRPYkBzFPcPiq6TQS6tg70l/oK4VxQkLg6rNE6lNfBYFe8x4jtRExPHaNI+0wBpR4Gaq1KySJGnGVkPTOrcTYJgQ6fQ4P9ISG7hzoh5dxS8yBTqZUAj1j2Xg2TkMe0xkekwc6eYOQ9q2pq5zwfUd2qxHfClnjW10nw5GkyG4lRjjkAxI980oI9Ohu6W+rxzEDGiR9SFVGRfpHTUaQfb59NQMcBl/kgPMzX2nflEA/dQ/0qXSYEug1vQY9+be+9a3hm9/85ihfcyTawKaSps7j1QNdXxoj9LGMK8xrPM/V+t53pjb2km6V0YM5kKEYgwttMcYyRyLQXxTCvQn0Tbunz2sEGoGlI9AE+tJ7cD/tr/m0hOGRJyx5dBLSR22zH89ytRwuwtBYFFgMxEJaXc/rEO776cdDPqUJ9EOi389uBA6HQBPoh8P+1J/cBPqpj4B+/0agEWgEDotACPSE1WWIHg8uCmneZvbJyXuaPTGSFzmu2GNTWkdxTYmN5FX7fyV2kZqivSE4eBaeR56vQsezkVz0RGqEi/0/Ysb+PeQOIoXCfWkEeogetfcLtvoo76r2/skpjKRGSNFrKMiG5GZGQNGVBK+rItBDjtPB6At5uhEj+gTRpdT8yAiQjC96GO3PWPE+lURrAn0YvymY6nt5qZfmgW4MIqMzhvXxjRs3RtnC6KWSYfr+UEcl0MnCKYEu/zcS/dgI9ET2iNEDOcEjXO27jcORWp8pMCDH1x36HCEaYtO4VUSRMK+QVcYAEh7W8Vb3PIS+YiwgUhGl6nguq8k5ct74UWubQu4jYGt0k1Uh3JMD/RRDuK8j0BHZ+geBrt/U5uuvf/3rY4HztsT59Fn6hTFXosjo96RKUGe+4MimLxlWmc+sHYyVGGWZ2/Rz+prBmYKcf/2f/2l46e6bw51fvDf88//6n+2BfiiB2s9tBBqB/SHQBPr+sF7yk2zcjRWbKxu1l19++RMC3WYjBLvFmMVXLNWE+ZHfhrWiYmJOiCATezZuTaAveXRs1vYm0DfDqc9qBI4NgSbQj61Hl/M+TaAvp6+6pY1AI9AIHCMC9s6UzbzP1Ihoymxkhv9Fca02ZyV8eMgWe2z7cGRGiI38DRFl7539NSU85Xc8ySi967Fuv1090J3jntVAvnok2uPX8MIJF7+UHOg1f7CfkaRwTPGuCHUkRw2Bq2945nlPnpc1qp6/IaJCSl2UQEeK07G88soro0dgDeG+ygMdUWZcxRteuxKe3vhBjhgbxoRa2GV6GGS6NvMqVBCrTaAfB4GOPE+kyKUQ6DUHOtl1zAR60iuQN1VOkB0Joa6OE9J5BDqSFAkbEl3qCJ78MHUtAv2pp54aZQDZZu5Rktfcd08ORg6oyY4UbSE36HTpciPvyRpzQZ1TmkA/ewVDVif3uf7RD/rE3xJ1gN7c3OKYkujnkerT+b3OGdYblbiv97dOqKR5IqsktDvjBz+bJ2LUZ9zc/dUHwxu//Jfh3oe/Gv71v/2+CfRjXMD2OzUCjcAfI9AEeo+ITRCIhaLFnU2lzZ0wbjZ4dVPtvJrj5sknnxyuX7/+iQVlDRHjuRexit+kvX3O/BBoAn1+fdItagT2gUAT6PtAuZ+xCoEm0HtcNAKNQCPQCBwSgRDoCVlMcc6DWIhdhHpCbPPiTn7ceBojR5wT0iXG7P4fsiIeZIgOnoEJy8qTkMI7x6bKd3tzcyeCJbl648mmLRTp9vfxbK2EyhJyoE9xiIe5d4Ur0pyBghrpQO/BQ1D/wUR/KvFGn6am49l3HoGuj5BPnpcwu56T6H6rCPTkQEeKIEjtq5FlGUNIF/3vvEQt8E4IMW1Sx6MVqWa8xbOwc6B//JUcgwd6E+iHlPZnP9v36NvMNyr3uW9Y7X9kOAMXxi6+0XyvyM11B9mMPK8EOq928oFs4jleCfTo4xItg6yj3625rskLv6uT8oE+l+FN9SSv84v2NYF+dv+bQ+BPd24dwGCKQZ1v1nyt7xX68mroFWw3GdmVRGeMF4O8GPF5NiJfn5t/1BzaMk+Yl7KGUDPOMv4YXGljDMXGfOj/z2+Hf/4fvx5++R+/HT78v/7bMHQO9E26qM9pBBqBJSPQBPqSe29/bc8EbDIXtoVlo3BLCREUizYTcSzfWSbaXGeDbQFm020CVvdxWgg0gX5a/d1v2wgEgSbQeywcCoEm0A+FfD+3EWgEGoFGAAIIT8rrEOiU5skpjrCzX0ZK2B8nZLSaB3jynod08Tckrn15CA8Kb2RoCHRkaDyLESBTRfy6XqlG7e4fAj350D1bO+r+HsmzNAL9rFFpzVA970OgIznoOpDcySWLnEJwCZPM8z95Y9U1NLM++Pa3vz185zvfGYksJISin0LY80ZN/mLkOUcFJBoP9GeeeWYksUKgj55/d++ORIxxpE88X9hfJeRcJdL9TOeHTAvxb7zEm974M+bisej+eQfkjj52vuJZwsIrnQP98DKu5kBHhi6dQD/mHOiJ7BHv7xjaINCTA913X3Og+6YrgT71Mk4O9IQDN78khH9Cr5M7vvXkQKfDTR5244e8R4aTVepqZOR754Eu6ggCnQ43HspNoG/3/a8i0BnSMZwyjzOCUvTVunl7U0O4kO5JV0I2eD5DC3UMxtTO0feIdH26ikA3Bs1ZIeTVv/rdvw/v/8dvh1/9z38f/u3//j+aQN9uOPTZjUAjsEQEmkBfYq/tv801VxhLx4SGUrOctNFSW4zZTGXxx0JdscGUU8WG0SZN3cdpIdAE+mn1d79tI9AEeo+BQyPQBPqhe6Cf3wg0Ao3AaSMwJdDtnUVxu3fv3h95oCNNEkY75EY80BGsNZ0a5TVlNxKdUpvnMc81RCvlt78plOLbHCFnzJ01/GtN14Ygzv4eiYq8jxf9EjzQz8IDrvGwi3c44oHzAOIc2aHvEB50HcgldXICIz5g8cILL4y5jdX6KAQ6p4KQE7BCpAXbKYFOn4I8f/bZZ0eSPsYTantq4X+1RT8hypKX3j2VtL/m2a0e6Nqs7ULF83h0H+POdZVAR8h5J+c3gf7Y2B/CWc/laAJ9Lj1xfjvI1RplJHICkU7Gkw30pGoe30LZk7G+P0fNN56nJSx4PJsZ+sTYB/FNLjz99NMj6U1mMLohm3KEPK0GQGSSuUeNOE0oeMY35EXSQkSfm3mjPdDPHgMh0PWP/oqhgxr+5DiM09+1j84fXX98hj4xlyXCijnMHMMYDImev6utE/RlvM+nIdz9blwmakrG8L/8j18P//Rv/334xb//2/Dhff/b8NGXHx4+uvHIMCgbHjfue3B47v7PDT944AvDc/c/9PE4H57/4UcbXr/ytPs/+M3wwL0Ph09/8NvhkeG+4ea1R4fv33hmLH00Ao1AI3AZBJpAvwx6p3NttXYzZmzGkh+sbhJt6mwmE37I4s8mO1bKLOKTH/100Os3hUAT6D0OGoHTRKA90E+z3+fw1k2gz6EXug2NQCPQCJwuAlMCnfcfUhKBjpytOaqr9/PUA52ncYh0cxtiFolO8W3vLT+tEgLG3+27R4X0pz61VQdMc6BTvEcB776InUruUPgvJQf6WUBM86OHiNaHvNGRTy+++OJYEjVAjVTSB6mjG3FeCHQkejzQY+TgviGrkBqI+XigI6yRtV/72tdWEujxXNRXIgEk6p+xkYKwefXVV0eiRk0fg4xXc2ygr9FuxHiMN5pA//mIlyiLiQhhHDBOQZw3gb6VKFl5MjmWiBy+q5oD/Zg90MkX32Yie1YdKjlQw6gjvckLUSPIFbJ+FYFObjCkIZsQs+4TmcJgBoEukgWC1rj++c9/PhYGPGR50jgwohFdRF2JXXNI5pcYaanJJ/dMu3R0E+hnfxs1Bzq9qLVAorgyVCDHFdju4qjyyxyeZ6njHGcsGgf6Xn+ax40BpLk2ZYyoEe0x7iMT3/3wl8Nbv/pg+Od/++/DL//P/9UE+i46re/RCDQC80agCfR5988cW2fitAAQMkj9ox/9aNyUqY0nVorJB5YNtpA/Fn8m3pQ5vlu36eoQaAL96rDtOzcCc0agCfQ5985xt60J9OPu3367RqARaATmjsA0Bzri3J6IEtv/kBHJfRvCVk35jWAPac4j0O/Jg54QrEgVYV+z/04qNUpwCvFKoG9KpE9z9SJrETW814R4RSQqPBzjgb4UAr0SB/E4j9d2vPEQWd4zRDSSGgHBc5O3KOILwRDSiRFE7ceaA93zkGEKMiv943rPjXGC8cBD1DMUBPc3vvGNsfBKzDhgSIFwjAe6e9CzCLGspM3ejdFDjRSInIk3aQj0tLsS6IidhHBf5YGOmOsQ7vOQPMfqgU6HaKySL3SIvpttI2rMo4f+0Ioa0dP3Wb9NhgT60vetrk5I5Hs8hBHayV2tdl1khp8riZ1UC+6FMEe0Sw/x0ksvfeLtzgAIeeoZsFYnQoraM5wDf7V7JnUFY4fodcnM+mzyiQxRzBvxYkbYuwdjr0cffXSUc6dy0JuT3fFAh5HIJtYE5hBOZwyhGOvs4qhzhvnb+PAsP5vfjCV1NQZLWg9rB+OC41uc36wfrEMU4/Stf/2X4dYv7g13f/Wvwy/+9/9qAn0Xndb3aAQagXkj0AT6vPtnjq2zUTNxmpTlZvuHf/iHcSGmNpnGAp61oo1cNtgWWawUE3Juju/Wbbo6BJpAvzps+86NwJwRaAJ9zr1z3G1rAv24+7ffrhFoBBqBuSNQCfTkq00YVcSsfXPyzPo9BXFBT6PEi92+2/7bPtzf1c6L53O8oJEgiAkKcPtuR+pN8Kp5z5H2CNXkz3UfxAcyWMhZpIuyJAI94WthrX+8o0LHEc/9hCcO6SXyXsKyI9ARSkgPJDqPQaSH39U//elPh9dff32Q2xiWvEgVeDlX/9CLeB4yJaF14yEIb57i3/rWt8bw764LaaH2f/tq7RGpIPnYEeSVQDdeqjdp2qBOxMCEoU8Id21C8mi7+1cCXdunOdDjgVo9UTcZY3M8h+cu71z4qtsD/Wp6aRMP9BDoZBv5ciwEOkQjU0KmGm+MlMiYRPkkYxVGSr65eAUjNmNEpSYzQqCTI2R+vIkZ1jC+IasR3c4TFYP8QmQnn7l7x/lJXQl0c1Ylxmv0EYZfiHlErMIoIOdOCXQkredVAp2O+BQJdH1MflfDNH0s2sjXv/71Ud7v4tB35jW1saF4tugPIcj1h7lbiTFFDeePYDd21PrXtYkecfu9d4dX/vmd4a0P3h/eG/7fJtB30Wl9j0agEZg3Ak2gz7t/5ti6hHWzwbLp/Ju/+Ztxo/i3f/u346a+WiYmH5eFgMVZjk0t4Of4/t2miyHQBPrFcOurGoGlI9AE+tJ7cLntbwJ9uX3XLW8EGoFG4BgQCIHO+wyhyftLoYRGOoaIRpbUlGn22wi8kHgJzUshjmhxPY8y97THRmYgcJGzMWZHPtlzrwv/uw5fpG8lbJHB9nFqbUyoWeTM0gj0eJ17x7wnPBV6MeQTUkGNOAh+8A6BjoSCLfJHzYs7ntwI9B//+MdjCPCf/OQno3OBv+X/MKMXQZjQpSQaAcLJGEGI8Up0zve+972xINFqHnqh3pFvnkH3oh3uq9QQ7v7HWCPEiTFmbCCutMd1IdCNU0Wb4oHOQ9az9DHyPAR69UA/VgI9IdwTnaBDuO9OGp9HoCNpOeEgc4+JQJ8iSH6LEqFmqJJUC+qqT4VDjKPI+hCjZILvm1zyrboXuaH4tskN37lvntyOUQ/jGCQpQpucgzGZzmhHLRw8T2VEuvt7HvmoRvIqZIjzka6MjZQpge45SjzQK4GubeSR9zqVg3yPMVrkflKiRt5/97vfHftgFwe5X8lzc5i1h7mdAZc1gzopWGLkEI9zdVLFmAetScxNind55e5bw/NvvzEg0t/9/X80gb6LTut7NAKNwLwRaAJ93v0zx9bZmNlMCO+m/ru/+7vRmvHv//7vx02iBR+LRxsNtQWSny3QmkCfY4/up01NoO8H535KIzA3BJpAn1uPnE57mkA/nb7uN20EGoFGYI4IbEKgIzgQ6ZXoDtFrv01xnfC+7pdw7ggUf0f4RvnNUxOJrth7J2/uqvy56/BKtDn7es9CvISwDYHOixlhWwku3ohzP+CKOE+YfKQTT8AQRSEMkOeVHObpjTRAHiC5EVSIrUpCxyud93LyDSMw3Cv5jeGVkNT6Nd58zque8cgpuYuFfkcyVdIM2WZfHdIs+WqRazVMtLETUlyNmNFn+g55UsPv1xDuyHyhnhFo+n2dgQaDjYsYaMx1jKzzQGfEoj8QfiEP5/IOSwzhrs2+O8ZACD2kIhmj+IbifQ1z34px5u+8YI/pqBFFENZJ4aBGcIecJse9v+/c38llYzJzAtngXuSHuQQZizg3B+TbJe98z3S2CeEeD3RygM4W3mpeyomKEQOcRE0hO8xV5IjzE4VD+6qnOpnqOQp5mRDuiHZtdD15pI3HelSDOO9YCXRyNUR0DKaQ5wymGCjt4qhGcPnZOCHra9h2Y8oaAmGeXOcJzV/XJOarGHgh/l8Ngf4+Av13TaDvotP6Ho1AIzBvBJpAn3f/zLF1Np41xNw//uM/Dq+88sqgtrlEmMfi0cJKsThKHjbv1B7oc+zZq21TE+hXi2/fvRGYKwJNoM+1Z46/XU2gH38f9xs2Ao1AIzBnBM4j0JFFCA91yFu1vbI9dwoyNGR6yE77bkSK80PSxntaSNaEIc++e9P995RA542LEFZrDwIl4cArIbwUAj1R9GCHwENIK36ueeiNq6Sf83MIIhjQb3AaiHd59VxHCCIa1IkWEKIcRgqywv0SYcA99Vk8+pHmiBTF32o4Xn2REO7avMoLXF8bE/QvnqeuJJl7+lvC9WpH3h1Zpq+1H7GHHEsuasQ7wwEl6fmqkcacv8Xz2hYCPWM9faOOB3oT6OeheP7/yS3jmSe678M4M94U3wBilXxJ1AZjDhF8bAR6lTW+46TJUMOGgQGsyIbkq/ZNmwfsb9QwiQc4kho5HT1s0mqYE8ac1W+9NaYmUFwTkt53nGsS7QLhGg938sC16hgMkfu+CUR4DLZivKO95F+e5d2qQQDZEUcrBPyxHlMCPWMdjuQ34jyRZOCIPEei74pAr/LLWKO/Zzxm7Bg35oXkQq9GXpnzpnLdeNOvSjzQX3j7jeHWe+8O9xDo1x4ePrrxyDAoGx437ntweO7+zw0/eOALw3P3fxyN4FPD8z/8aMPrV552/we/GR649+Hw6Q9+Ozwy3DfcvPbo8P0bz4ylj0agEWgELoPAqRDo0wksm6D8PSFn8vu0vgzGx3Zt3TzCTWiehAQyUSc0mQVWFlQ2XdnEHxsel32fqtSYegms8xbYVAFy2bbt8vom0HeJZt+rEVgOAk2gL6evjq2lTaAfW4/2+zQCjUAjsCwENiHQkR4I9Cix4/1c37R6FldPZUrxkOz+7toQtFPCadP945RArx7VnpWc3vb8CJB4IVYCfdNn7bs3tT/e5yHQhSlHEAmljLRKfnmYh0xAeMdrD1keAiienskFrE6IfjXSJHtghEn10oRRjCXoSWoodqSh3xXkU/Um5KGKZAvpH4967xWPcO1GnIV81EeIK2HY1d7B+EgJmYck0e7kTtfm6uGObEu7EHQXiXCw7z4/63n5rpyDMHz11Vc/iR4A15BOIdCfeeaZMXz1XI4leqCTib4zpC4CMdEaEOi+MYYeCiMSukRjli6xyrO5ypdtxkWV6Qm1nRzoakQl+QGnyHjX1G/ONwijpJMgk5PPnMyK/II3YxiyTvE/8iE5sKtsiGGW2vfPm5ysUdcc6/rH3KVW6vvwYHeNZyFb8yzyUVv1KSMk8uRYj8on+FlfBkce6HAhc9T67dvf/vbwne98ZzTM2sVhPVDHTe6Z8VOJ8vq/dc8mD5tA30XP9D0agUZgsQicKoFuMqk5omLRra7W3quI98V29o4aXhdHfrapjuWozZcFlM2kjdrS8qLtCKKtblOtxrOJTdicKFBsruuxxE1DE+hbDYs+uRE4GgSaQD+arlzcizSBvrgu6wY3Ao1AI3BUCFQCPSRJct/aAyYv9SYEOmCmhuzmubo3d8/sIy+6f0xu8JBzSMV4LyIUa35eRAgCBxGCJNlEEX/IDoaVd4hHP2I6eenj5Z33phMKIY1wCpHMIzvh2tUho+FtLx8SXu3+yCTPQJYk97o2uLf7xos0eWlhmvzECDLnhNQynhAuQmC7p5C8IXm9k/5PJANkVUI/q3nxuq/a/xJWXp3oglk3abNnuH882PUvMj/vn/7eNsLBIft/+uzoBNXI3Ix10RXrgexjOCKkvggMczmWSKAzXEEKG8vGGNkC93hGJ8IBuUKnGE9038mSx9p0zFSC1ffN6zxh3Y3FfH+wqnIDDpE1vueqbyVDfN9kknkgZGmwNveQG/E85tnuO3aPRMDwrMhHMjGyRk0WJUc2OUBW5ZmZn9SRq57nvXKd57rOs1xXI5TO5ZvaVTumczVjBPnlGUAh0OGiX9QI9L/+678eC6OEXRzVQbByGmcZPZ2lY64E+ich3N+5M+ZAbw/0XfRY36MRaARmj8CpEug1DJrJoOaHCrFuI1GtUmffmXtsYJ2EkeesJNWwrJboFm8WSBZHFmh9/DECsTzPZjchmKrnQEj1emUT6D2SGoFGYCkINIG+lJ46vnY2gX58fdpv1Ag0Ao3AkhCgY0BCIETUIWuRERch0PPu66LmnRVOe9P9o/18SGDKfWRiSC46lJqujeE8j0L7f0TM3AmuqSMA43/klVI9Y71/CPQQ3fQayCnETwgodSWqnFudNNzfveJxm2chEeMlbv8fcjrEee4bY/qaPk87leRCrrqrGs4/5Bi9gvtPDfTrWKlkSzBRKyHrXK9dIdD8vnT9RDUcQArJ/c5rVg0/76hG6gqtfOPGjZ2FWN6FHFsigU6+xCCETIQ3GYNEN74iU2q6ADLGuHOsi9C4Czz3eY+qT52myPRtx8hArZ+jr46eMIYt8QrPNx6CveJknLs+uv94H+fbTgQNsmgqC3IdmVWPROXw3GmkUXLDsxRzRpVLkR8xHton5vt8Voy1YE9G05eL2kpnrsRDXE2+3Lx5cyzI9F0cdXxNCfR199+aQH/7znD7/SbQd9FffY9GoBFYAALHTKBPFyWVNPfeFiMWbxUDv9dNjwVEH2cjwLKQUoBCwAIhpLkQTDVcz3ST1bh+vAGoluLZPNe8RPk5GziLYtcsbQPRHug94huB00SgCfTT7Pc5vHUT6HPohW5DI9AINAKni8CuCPR9IkhnUsmbhLVWI1GSpk0eXPnbKfz9Dflbw8Pus80XfVZyCccrPUR6cg9nv23/zSEgBPemocvdF2bJMa4OEWY/HzLMfh9Rm98ToS7vVUO/J3JiQozX6InxPg9hldzJU0eGKVFSDTIqmVe98EO6Vd3FRXGfy3WIPv0BS7qsl1566RMCvXrsG+MK73Njfi7HEgl04zffA0/lRLcgXxxwT5SDhHMXQp+erI7BufTBLtoxjXoa45U4ehmjyWldCeiEYo/8qG2p33i+6cgO59UomIlGMdXXJl1I8q7XkOCuWSdfIldz3SrZEVm1C/zmeA9Y6b/0mxD40hRIWcADXZ/pP7Xx/fjjj49FxIU5His90JtAn2NXdZsagUbgqhA4BQLdgsTk7V1ZUdsQsfoW5kbniAAAIABJREFU/orVo+J/JrdsllblC7mqPlj6fWuYMrjZ+MWK0aIqC6uQvkt/3122v26+4WNjrlhI2ThQTCTEkU0D4wQb91ijh4DfZZuu6l5NoF8Vsn3fRmDeCDSBPu/+OebWNYF+zL3b79YINAKNwPwR2FUI932+abwVQy4mXZuaLsVeNIbywlpfu3ZtJBcRX0sjVyv5PCXTK6kVT82EItYfm3jbTz1Lqye566tXeEjveLRP+zze8zXn/TRM7zS/bSXU15Fr/j71VpzqwqYGA1OCf5/jc5fPYihiTKvl940HOo/o5JIOeZ4c9eq5HEsk0H0DZAv9LD0ib1yeuQqSLtEX6MQYLEhvwWiBzEkUhGl6irn0x0XbMSXQQ1xXAjuezDCohHfwOitlRwxw4vUc+TXVRU71tVU+VlmT62saiPruVUZN87ZXGbVpVJSL4nrI62CdSCE4BqHbzaEIdD+LsGDOVIu6EGMRv8/x+JMc6O+8Obzwzp3hVodwn2N3dZsagUbgKhA4dgI9G41sXnlKyy3z3nvvDazAWJrK8VStjTts+3YjzWIu+aOyQMqmKgTvsWyytkNmu7NhZaMQhQTyPLnkLaossBIen1FCFqxLMUxoAn278dBnNwLHgkAT6MfSk8t7jybQl9dn3eJGoBFoBI4JgUqg00EkhDudxDYh3PeJibkzeXDVvOZCcnE8qMeTTz45KMJb26cmB/uxEVz7xL+ftT8EfJPJNU03iEDnEY1Af+KJJ0ZSS41EF7o/OZ/318Kzn7REAr0aqjBeQCbevn17LH4ncxDsiOHr16+P8uVLX/rS6FRCB3bsob/nMra6HZdDgI685rXndS7KAvmCiyBbeJ6ryRV6X4XOd47HnxDod98aXnj7jSbQ59hZ3aZGoBG4GgSOiUCfWu4lRJZ3tNnjcc6yVH4jvwsZlNxRNaxMLIFrqGzoH7OF3GVGV6wRU9d8O5uGN7vM85d8bazSkzagWnYmbxlvdJb+sU60sIrlv9omYgk4N4G+5JHabW8ELo5AE+gXx66vvBwCTaBfDr++uhFoBBqBRuByCCyRQJ96TfOYo/Cn+KdPoUOJHiVhZ+VF55krYpr9KaPwPhqBuSEw9d7nSEM/qDbGkbm/+MUvxhpxK7qCGtFlXCes+1zea6kEenRf5CP8kYsKYwbGRYpzeJ8rX/ziF0cDHX0gSiM500cjMDcEql4c4WwcJ90pAx1j3Hg3zpMOQhQXY5vzVMb43N5Le5pAn2OvdJsagUZgrwgcM4GOJGdVaqNnIawg8UxaJgAH4hFRyaKR5686uWQszJIHppLCe+2gBTxsariwqsltfLC6I20MkhfNmKSMEMoqeeeEtlIYePBCF75KefDBB0dLRaS6jUQ1AJkr1k2gL+Bj7iY2AleAQBPoVwBq33IjBJpA3wimPqkRaAQagUbgihBYIoGecL8hGyn+EYyJ3qfOz5T/IQI+//nPj1669qfqPhqBuSGQkNiJsIA0j4GIn+kP6WLUTz/99GB8q+lhpCikH1TP5VgigT4lGTk30c8qyMbojHjvMmAQ3UI4fU4kdGAMdehs+2gE5oZADEPUItwa08YzHsLPeIlf//rXo/5XZAuRFdQMc4xp6To5T83xaAJ9jr3SbWoEGoG9IrB0An1VvphMXAnPbjGs+F1tA8i7PNbRrBhZeyVEtkkrobSd1+T52UNyVf6vab9sQrLvdeDP5GFZXFGuWEixUrSwsmljmWiBhVT3f8oIGwcW0MhzocRsJmwkjNOUSqDPiUxvAn0mg66b0QjsGYEm0PcMeD/uEwSaQO/B0Ag0Ao1AI3BIBJZKoMMs+3cElz2pGsH1xhtvjOXevXsD0lyxN1V/9rOf/aSu+benEeoO2Sf97NNCIAYhao4JvsnoQI3hN998czQIoSOsqRyTmuDGjRujHib5t+NgMwcUl0igR66ohbnm8BSv8/fff38M5U6+0IUxXFB459J7JQ89/dc0//YqneQc+qjbcNwIRGYwDCFfpB8gYxji4B6kP1Ebz/7nHGNXeoKkiAhxjofg3DfHown0OfZKt6kRaAT2isAxEegmrXjuei8LYYswk5YNnwWaQqGKNLcQRpqzkA6ZrkZE8kJXTG69GNvrkDyphyUHlAWJsWmhxdrW+LWRYPShtuDiZZ6NgrFrwaVQVGT8WnzVnHNNoJ/UcOqXbQRmiUAT6LPslpNoVBPoJ9HN/ZKNQCPQCMwWgSUT6AHV/jREnX0pwlFBPib1nf0nkgvZJdwyg+/qlJA9bKKmzbbDumFHh0Ai+tG30BUmQqWxHO9ntW8VMcsTVC0tAecFNd1h1cXMBaQlE+gwjDOJfqEDo/uSKkJUAH3iiD4rZLpojPRfogHE6Sl90/JlLiPzdNpBvtDjqpPzPE5RVb7gKqKzxT/Q45IvamMZcY6HmJOBTu3FJtBPZ0z3mzYCjcAaBI6JQDdxmaxixWjhJX8RC0Z/q57mNnWxkrbZy2Rl4rJIi8V0e5/3p3OVCNQQeX62MIllorFMMZHICbzSLcJ4qBuzwuUJK2Yci6BgIaZO1IS64bjKd9j03u2BvilSfV4jcFwINIF+XP25pLdpAn1JvdVtbQQagUbg+BA4BgK9EgR0KiG4OCvYl9qf2qciB+hYEAJILroXe1aFY0LIdiTXWccmBuDnRbfbxT2mbdzFPXdxj03adR4+m9xjes4u7rmLe6xr1ypsPU+UP9+hkMqcEuhWkoYghJeaDkXIcJ7O6qQiUDMGiV5wkz7clyRbOoGuf+JQQs6QJ9EZiXaRQi+mH8gXBjr0X9Htki+JDhBDnXVj4arG/Xlj4irH/WVk6S7ate09NtFRbnLPXWO+SbtWyR7yhf5Wbfwas3S4HPlEEk1EUfNjjHKMYdEUjF01DqKm5NyX/NjmOU2gb4NWn9sINAJHicDSCfSaQ8fEZaKyiVNbGMs3YgIj8Fl4mazUSiatWJSahE1c+wwxlpAvWSR4H4vIEKt10J2V5zo5yoLHJovD6cKkbgqCRbXirG2toWpyTvXWP+9jWRXivfZlDbVVz619lOeu2sxMF1RnPc//apSBKQ7nvctl/l9DWLlP0g/AgoLC+LVhkDPHzwxCFFaKNhA1nLvxbMMnL9ccF2BNoF9mpPS1jcByEWgCfbl9t/SWN4G+9B7s9jcCjUAjsGwElkigTxGve3SeovQs0bnQs9C5IA0clTSPJy8jbwQ6kkCZq4fdskdat74SYFXHEn0nkpyhR9IR0BlW/ZbxijiXJk8tsh8PZ8RXDat8HnG3z55YIoFe8ak6RT/TfzFwIE9CptN90YORIfqIPFEiX5LOsOXLPkfe6T2rfvc11YNvEHmuJlsSRZSxTtXtIsvlPGf8wcBMJFyyRZ05cc7Oe02gn96Y7zduBBqBCQJLJ9BNSgnNzqqU17kNndqkZaHM8suCy2KYx64JywRmUfxnf/Znn1iUZtG9zxzSIYq9R/KmJMyUv9UjXvLqqeV2roGF+0yPOhlPSVvn+lslwmMhnrzadXHr/gmFr85GWF3Dh5/1sVVCOxjEuj19mrq2Vxurhan2eaa/VUzOItBj6Zp3CIEejGo+paveIE2J/Sgo/N14NnYpKizEMq6NbechyhVj+NFHHx3HNa90v3uHYDMXodcE+lx6otvRCOwXgSbQ94t3P+0PCDSB3qOhEWgEGoFG4JAIHAOBXklGSnQkl0LPgtxCoiO47FtDGLiGwbd9qUIXY9+qtkftoxG4CgSiu6ljli4lRLOazsk4VkJg0QuK5Ifc+sxnPjPWxiv9VtI6pr1XrR/aBpdjINCji9RnyR0tbYQS+YJQ966J1qgPqnzRT8kfPdcc0tv0a587PwRWEejGrHmQ3pacUccb3Vxo7mNUppZ2IPKF45PxSraoz9JjzwWJJtDn0hPdjkagETgYAksn0JGgCXltkfXaa68Nd+/eHWuWYJnoWCay+HryySfH2mK5EqWH6oB4nIfMTYipvFNtV/KyJwRa/Z/rFBPblHh33tSarVrNhcQNHsjobBYysYd0DnnuOdl85ByL2E0tyqckfu7lvbOhyd+qQYA2pm21nuaLWUeg57n1Ge6fyAMh42M4cMgNUsJZGRsWZDYQd+7cGVMShFj3d22/efPmSJ6rWePGAndOCoom0A8lZfq5jcBhEWgC/bD4n/LTm0A/5d7vd28EGoFG4PAIHAOBXlGshvTm2OzvEOg80RMJkPdodApVrxCS6/A90y04NgSmBFccExBcdCb0J/RLiHF6KyU5iBPZj5NNoijsMyrhRfuiEujek6OF8t577436zhs3bgxf/vKXRycieqFEgjgvjcJF23PZ62KAo6bbTKh9XukMdRDpdGIMeOJU473SpzHSuWw7+vpGYIpAlS/V6YlcyXdI15z5DmlOrgjbriZrpCHgcS6CwjQC6twRbwJ97j3U7WsEGoErR2DpBDrClaWXzamQTK+//vrwzjvvjAQ6MlTYJRalLL6Et7aAVFswHyrMdcKtWxhqf7WItbiP9ZpFYz1MwtqdMFLV89rEHUtw93RUkvysgRRSOQS9ja1nZPOgRuLGoi4bkNRZCLDWDYluQXuWNzoMtFO/JSeVd1A8Jx716hDo2hkCPRbByGLtSzSBmst+utmvIXSE1zFeGF34exY67ptQXTGyyH32TabHuEL7YFRDuFNKJLwVjJ5++ulxY/TUU08NjEX0offQp3M5mkCfS090OxqB/SLQBPp+8e6n/QGBJtB7NDQCjUAj0AgcEoFjI9CrUb29qj2pYl/9y1/+8pMc06KnVTKM3iXG+nMl7w45TvrZu0Fg6oHurolWSWdS9YPxOk9aRx7o0bepl0BwHRuBXtNS6i8RRRU6woR1l9qQvKlRK6MXVbd82c231Hf5YwTWeaBX+UKnHH19dOnkC9mCNE9aCHpaR5Uxc8e7CfS591C3rxFoBK4cgaUT6AnzkzDXiPMQ6CYo5G7NFY08R/QiFlflzr5ywCeLeO22KLQgVFsMxrsYkewIwZ08KSbfeH0nDJoNK0LVPfRpwqLX8FUWpNUTvW4wPMdEHoMD1rcme2Hv1chubWPZakNcN8iPPPLIiLFaGxOi7azwSRYayUPlvgqLdfeNdbBzLJzrO1QC3XP0Zaz5tNmCJSR47ct4cydMPGtWlrme5zlZ6Bgz3sEiR4kH9yHy0UzD5cHdOFFsHFgXv/XWWyOOiHPGIayMjXnkP+MC7zWXown0ufREt6MR2C8CTaDvF+9+2h8QaAK9R0Mj0Ag0Ao3AIRE4RgK9GunTV8TIPqHd7VnpJBLWlr4jaeaStu6QfdLPPi0EEllQTddV82jHaUSNNK8pEytK+3ak2LSHjo1An+ouE50TeRddKYMdzjBVvsTxJAT8pvj1eY3Apgisi3AamcGBLDpYDk109kkRoaaXXZp8qdg0gb7pSOnzGoFG4GgRWBqBPs0ZbeFkAYV0RYbeunVrDOHOEx2RiABGLMoPbRLzN3UNbX3VC+Jpm5HR8b5GHCNEE5IoIWAsFp1TF5GxWkPwWvybhBHpCGOEqhzZFpQI1RoaPt7cJj3vWj3XY6XJUhN5nE0Ej32kuHD3ahvfEPQJ0eZ3JPTjjz8+kudPPPHESGjbfLhPLOvy8VRS37vZXLuXog/1HxJd++t7159jvZ7FB/L8i1/84vDQQw+NJVZ96nrAwFgx3ikyQj4j0m3kWQha6CDhY3Th3owADmVoUdtP6WBs2DjAynh59dVXx+L369evj32lDxg82Bh6F30xl6MJ9Ln0RLejEdgvAk2g7xfvftofEGgCvUdDI9AINAKNwCERODYCfYplCCv79RBaiHT7Vnv6kOo1TVvSzU11JJfVyUzvN23rZe/vfhdp81nXXPR/Z43pTdt4Ubw2vf8qvGq7d9Ef9X61XdWzk75MoRehIwqBTvcTx4+ENj+krLjIs1flQOdMtNQQ7tP+rHpA+sjIlCpf/FzTM9Kb7erYZqzv6pm7vM9VtP+QMmuX2Fz2XpExceAiY+iU43lOZ09PH8e3TVOdXrZdV3V9E+hXhWzftxFoBBaDwNIJdIuohA1D6L755psjuahGqCJXH3300ZFAt2AOCV0nsF0v3qedP11kCBse72uEMQJZm9XakkkWSVwtvJPTJ6S5TUCIdPdRkKmx8kYaI+I9D1Hvfwjz5HyquYLigZ3w5SGS490NY/mGEkbcojwEOtIWeYvEhTnP7YR1r1jEo9zk6/3dgwe1YsOdvOreOcYB2gOTkO8J1ZRzEfaiCiD8FRsiuKjrQXlRMQqBrg1IeW32rowFEu7ffW2mkh/9qsfJWULDe+tXfWmToC9efvnlsegb+c+NcbX3iLHI1JDgkIKpCfRDot/PbgQOh0AT6IfD/tSf3AT6qY+Afv9GoBFoBA6LwLET6NOIaTVFGz1EPNQT5jae6IftlX76qSBAf8MhIun6QqYn8mLyaJ+XfnCueK0i0Om5ONYsMQd6xTk61NRxMEoKyHinkzGJNpm0EXPtr27X8SAQ3XDkS8K3x1gnqU3j+HVWetMloNIE+hJ6qdvYCDQCV4rA0gl0ZCIiN97MSDre2LzQP//5z3/ilYtcTHhydc2Nc9XE6HTxl7Bm2m1xG1JazWINiYsYZrVWCfQ6EEzE8Rj3Pqy7E2Jdn5rgLCqRrjy7E7Lc5sB9lYQrRzYnPHzCn/tfvLLViGbe/fC1KHc/9/V3xDkvfzXSOQURXY9sqLUPmc/IAQH8yiuvjIvebGQQ4IkUoLbYCIHuHrE8VSOKkfbOU7Q1oXLqsxHP2m5cwNk7KNpvsQPzv/qrvxo96d3Pz4wv4GF8hES/0o/xjJvDpyohvMsLL7wwFuOIAUPGOwKdQQBPdHjM5WgCfS490e1oBPaLQBPo+8W7n/YHBJpA79HQCDQCjUAjcEgEToFAD741f3HNfx7SvHqrH7JP+tmngUB0fIm4GJLc74nIWCMNXrVO8CpQPwUCfZ18IU9imENXmPQQ50VWuIp+6HueFgJVVkSeTGvyZunypfZqE+inNcb7bRuBRmAFAksn0BHHCFGkNOKcZ25CoiNyQ+wiQ2MNpt6nBVglwf2M8Az5HCI6NdL52rVrn3hVh7xF4NZNqQmZVRvS2fvox4QnZ4UZi0wGBu4dT29kccjmGtIeYe9+NYxVzWUO14THFxYqOdDVNQc6EhfmeYe6aNA+/ZVc3gm1L9y+ZyF+Q/7ygE8u8imBziggYZuQ5c6tRgDxpjfJx+sdYX/nzp3hjTfe+MST3jjhvQ3DSqBrg3dCoscD/dAEur5nPJB+RUY///zzYzGejG/t1mbvoo8ZAsBwLkcT6HPpiW5HI7BfBJpA3y/e/bQm0HsMNAKNQCPQCFwMAXuu7N0rCeznpBKzN6179BouevpUezf7X3tOtX1bjP/dT6S8RMwLwaeuxv4Xe5P9XzUlrmIAP9WFNMG1/7451SdOCax8V/n70nE5ZgL9rL6pkS9W/bz0fu32zx+BOu9PHa6ORb40gT7/cdgtbAQagT0icAwEOuLcplSNLEaMqkOg37hxYwxvHe/qQxHoWdxpZ7zOtTOEshoB/dhjj31ChCK8baLVdXFo8Z9wMbzRk/cHYZywRskPv4qoTqh1NQJaDZeEsTIEEwrJPZGfIZ+1mfd3FuzyR/FYV/N65omenNyxxNPe5HtHxgtZT3mgdj/Xem8FAYwYR4TzRndt3l1bQiSrYYAAr/llEqJLG2GgRvQj6l977bWBAUDCycEK+a7df/mXfzmOkxDRcyPQE1WAIqYS6MZ78sCrQ6B7jybQ9yhM+1GNQCOwEoEm0HtgHAqB9kA/FPL93EagEWgElomAvWY8Ge01laQayx6TgbU9bkKz2quGmJsS36dMoBsB02h6TZ4v87tYcqunRFfeZYke59N+OGUCPfJlVb3k8dptXxYCxyxfmkBf1ljs1jYCjcAVI7B0Ah0pi4yW3zoEOmIWKYsM5Q1dCXSkLLL1EB7osWgXNjz5v7UzXtlqBKj2arf2p73q6VEt3ermNKG+eWp/+OGHo+f1Sy+9NBYkOaI4ecMR9rze1ZQBuSeyVthznttqJLyQ69oL3ygX1NUCX+jwr33ta8Ozzz47kuEUC1EuuC5kvnvl/p6hTd/85jfHwvvbNVFM1PeOJXu88WPdV/OU52+x9E90goSL9+zarnjiI57hgHjWD3Mk0KPImRLoxgojALV34IHeBPoVC8++fSPQCGyEQBPoG8HUJ10BAk2gXwGofctGoBFoBI4Ygf/6r/8aFHtcepJEPmN0HWN8xtuVTI/H+Kq0X6dEoB/xsOhXawRmicCpEuiz7IxuVCNwxAh0CPcj7tx+tUagEdgMgSbQN8PpMmetCuGO8A+R7me50HlJI3NDbiNE/c5DWo3gzmY9G/XkdKrW3JVARx5XAt3GvxLoeZbavWNBR0mAfE+odsYJ2ut3Ht2IeO1B7DsvZDjP8Zs3b47lq1/96vh/53ouT2nktZznvNkpJuI57/lf//rXR/IdCZz3mho6TEM06ZcQ5jX3EaV5DY+PTNd2WGuvI/fi5Q5f5D9jguqBPpcc6AwGYNUE+mW+xL62EWgEDoFAE+iHQL2fCQHrDClfFCRI1jIM+hAkMZhjNGdNY72SaDyNYCPQCDQCjcDpIRDy3PyR0Ov2sPaPCeFuH26uEIFNicG7vbS9Y92nxyid0b/9sr1o9tf2uccUwv30Rku/cSNwWASaQD8s/v30RuBUEGgC/VR6ut+zEWgE1iLQBPrVD45KbvvZBjob8ihz5ShHUNtII6FZtiN1hVZPPmtEur/bqMeLPrnS6ltMCXRkNe/zF198cbyuEuh+RhqrEybevSiaKZi1SY2ApjjQbmSuNmmf3OlIcaHY1drz1FNPjeUrX/nKJ4oF7RYp4Pbt22PebnW8wD3X859++umxINNrvqpVPTQN/+Z8JA2COUQzw4G0i/I84fWcm3PUlOZI9Bgq8ERPDvQm0Hf3fXQO9N1h2XdqBJaEQBPoS+qt42rrlEBnrJhIOub/mr7FWiDpYKxl+mgEGoFGoBE4PQTMG4m0FoP3t99+e9wT+3sIdntH+2EG2A888MC457XftY83n2Sfaw0UkkttT+2+9AFNoJ/e+Oo3bgR2icAqAl26QvKKLEpkS3o5MikOOdNUE7tsU9+rEWgEjg+BJtCPr0/7jRqBRmBLBJpA3xKwHZyOnM5iN3nAEx5djrWEJ6fIneYqt0G3UU/eb+dYCDviPZ5cbZ7DAx2BjjwPgY6gVqI4DoFuUZ0Q6QhnimYLcLXfeaUj5z0P4Z3rQ4irKQkef/zxsSCh5VeX31y7EehykP/4xz8eCfSQ1ohr7XnyySfHgsDe9Kje/Sb1mvf81q1bY65wtXZTcijygvMAUPQD3BKST1s8/0tf+tLYfn9PePhDbjTaA33TEdHnNQKNwNwQaAJ9bj1yOu2ZhnCnUHz33XfHiDjWNEl3whM9noP7TvNzOr3Rb9oINAKNwPwRsOdKDnT7dHMGo2x7Svv0hHW3j7WHZkzOqNz+EmGl5p2eqHHe2N48+2jG6EmRZu/dHujzHxPdwkZgrgg0gT7Xnul2NQLHhUAT6MfVn/02jUAjcAEEmkC/AGiXvCRhuG2kWZ/XEO5+T6jReEfHWhRhjYxW25zbrPudxXu8q9XbEOiVSGcFT2HAut7GnsIA+a52z3iFUw7kOvXPfvazkaRWI6rlDlcopBkAqJH+wtX9/Oc//4RAj8d3wtY/8cQTg+L8TY+q5KDUoOhI6Hne55TkagfSP7nCnZfwed53HYEuJB9cUjZt167PawJ914j2/RqBRmBfCDSBvi+k+zlTBIy9GMwxKuR9HsNAf7d+CvFhrYXwUA5pMNe92Ag0Ao1AI3A4BKpxtn25/SJjcntK84a/KeYKc0iNEBcP9KQ6Szj3GKir7e/pANTOrwR69psJAX84FPrJjUAjsAQEOoT7Enqp29gILB+BSqDjL169+9bw/Dt3htvvvTvc+/3vho+uPTx8dOORYVA2PG7c9+Dw3P2fG37wwBeG5+5/aLzqU8PzP/xow+tXnnb/B78ZHrj34fDpD347PDLcN9y89ujw/RvPjKWPRqARaAQug0AT6JdB72LXUuim2EAjzGOJbnMurLtJSYg3Cl/EMM/qz3/+86OVe2qe0n7mQZVQ7jbeJjfXbOKBXolwCmNh6Vzv2cLV8RhXO1jaUwgg7V2nLeqf/vSnw+uvvz785Cc/GZ+J4GeR77xKprsnAv1HP/rR6IHOCCCh79znscceGwvSfdOjhtlj0X/37t0RPzXvewoONQUGBUWUFP7Pk8C5SP9VBDovdAR6QvAdMqRrE+ibjog+rxFoBOaGQBPoc+uR02lPxp41lPWueV/KHIZ1jO2mXufm+RAX01Qxp4Nav2kj0Ag0AqeLAIPxRB+zn0aax2vcfj05zM0R5pAYXyUPOlI8BLraHjPnqO3Vc3974exNv/rVr/7Rfr4NuU53DPabNwKbItAE+qZI9XmNQCNwGQRWEuhv3xluv98E+mVw7WsbgUZgQQg0gb7/zoplO1IUYY3A1Q/IdJtyJDrSl5e037NZT341m22h0YUYV5Doyd1pI++eFyHQIZEQc54trPzLL788hq2jTECgUw54frzhEeVI8ZDt3gNxrrDIl29J4f2NzI6nunuy2o8nPQL9Ih7o3lWb1ZTh7ptQewwTKM0pPSgvEpYdXpTn8VBPWHrnaJO2fPnLXx6uXbv2ST47751Q+RkxCZm/jxHUBPo+UO5nNAKNwFUg0AT6VaDa99wEAWPPekixxmI0h0S3zrJmSPSeEBp+97P5vQn0TRDucxqBRqAROC4EMi+YB8wbjMNDoNuXm0cU84v5IoZXMTRHoCfVWsj0GGvZS2aOcX8RUBDnX/ziF8e6GsQ3gX5c46rfphG4CgSaQL8KVPuejUAjMEWgCfQeE41AI3DyCBwzgY60RYLKq21jiiCNdbjN66GOKGXVCZmOAFZC+NqvPn4HAAAgAElEQVSs89i2QRc6Ts3bOucjp220Wa0LSy6seghuZOtFCHT3jqLA84Rvf+GFF8ba/2JNTxmAzPdMtZCoCHe1idXf8n8e5fKh80T3Tkj5V155ZSTc9Yd76hN99dRTTw1PP/30aBCw6RHCX02pgaDnXa6Ox5laf/N2T546mMY4Ae4UFpQb3klbQvzHGEDtvStp3gT6pr308XlIi+SkN74S7cCY8Z3euHFjrLfp/+1a0Gc3Ao3AIRBoAv0QqPczIWA9ZH1gnlGQ5pn7eRVWg8akqWnSosdOI9AINAKni0Al0OlJkOf25DFyZ6jNCNvaJlHKEs7dXtwePXty+8pEM0uKEPNS9vQMt7OXVycCSodwP93x12/eCGyDQBPo26DV5zYCjcBFEfiTHOjvvDm88M6d4VaHcL8opH1dI9AILA2BJtDn1WPVo5rHNsLxF7/4xR95TCGrEc/Xr18fjQN4S8eT20bccREC3bOR3Dy3keHxFlebMCkJQjSzoI81fXK2qymjKQ0oDBDO2pc2UmKHQFXXvO2MAJ599tmx+HnTA+Ef7324xBte7V3yf+2CWULpUZyHYKfESM45bfb8hHvnaZ9c7jB2hDhvAn3TXvr4vCbQt8Orz24EjgWBJtCPpSeX9x4xVEzanKyN4pVu/o8B4/LerlvcCDQCjUAjsGsEEsLdPtV+MVHhGP/Khc4IXDF/2A+n8Ca3D1eHRPe7vaX9c/bR1fjb/+KBbu/ZOdB33Zt9v0bguBFoAv24+7ffrhGYCwJ/QqDffWt44e03mkCfSwd1OxqBRuDqEWgC/eoxnoYBZXnub2olR/2bvyOAbdbjic7aHZmutgkX8px3tzDuQrrzkub57YiS2LU8yF988cWx8PrmYV1znyOJ/e55vLPiTe45QqLneZQB8XSvOd9CRFMyJJx6FNIJy66NDtb7lA/Cp6aNye/+zDPPDAoC2/2jbKhEdTCiDE9Yc5O554X4d28GAMjzKCmcmxB76nigM1KIcQAFiPfzfMoMBa5//ud/PtYMA9oD/eLfSxPoF8eur2wEloxAE+hL7r1lt72uq/xsTZBi3ZCoPuo+GoFGoBFoBBqBRCaBBPLcvtJe+L333hu90e2V/d1+0r4xJHn2yfbiiHH7St7nzqte5zFWVztn6oGesPAdDaXHYiPQCJyHQBPo5yHU/28EGoFdINAE+i5Q7Hs0Ao3AohE4ZgIdEco7W2hoPx8qhPuUQK+h2Clta0j3WL2rKXlt0JG8iHDhz0Nq+7/w6Irw9EhehZe0/12EQKcQiLc7AjpKA89234ceemh8Bsv6WNFTCmQMUQQg0ZHTivvFkzsh9OsiH5nueYwEkPg3b978hEBPzjiKh6pASN54EzgcY4wQxXjynqtD5quDc7CuOdDdiwKDdzrlRwh0YdyTd55yxPipR3ugbyf6mkDfDq8+uxE4FgSaQD+Wnlzee9T1VTXAixFeNWhc3tt1ixuBRqARaAR2jUA1rIpReQzKE83EHtReNUbW9okh0tXVENw8kxRp9uf2x/bW9vf20fbK9skJ4d4E+q57tO/XCBwvAk2gH2/f9ps1AnNCoAn0OfVGt6URaAQOgkAT6FcPe1Xgelq8n+IhXTfqCZGu9neW7smL/tZbb43W72qkcrykEb48pBWEbyXQkeBTD3Te5rzQP/vZz/6RJzoiG8l5+/bt0Utc+2z0//M//3MkuG3uhTOnLEiIOXXOiVIgoe20lee58vDDD4/kdA4YIOkZBXgfpHwMAuTAdi7FhDr56uFIYWHyDnZwQn4j9J0Xr/5Y+ju/lnicea6iDd4PUe95DAWSA10+bp4FydXuGYc64m2fsaOfnn/++bHwjDAG9JEafvK966uEnT9Uu+tzm0CfQy90GxqB/SPQBPr+Me8nno/A1Ljx/Cv6jEagEWgEGoFjRyBR1OwfE9XMntG+FjGekO2Icvst++LsW+0ZE7I9RvH2bgzMf/3rX4/R0hiZu689uv18E+jHPqL6/RqBq0OgCfSrw7bv3Ag0An9AoAn0Hg2NQCNw8gg0gX71QyCh4FLbPCss0BHkiGckudrGHJnLG9qR/OI23izV1a7xfx7SCtI0lu/CjCNb44HuGQj0l156aQzh7joEuoJAR7Z+5jOfGWsEJwv7l19+efQMT45zNTI2JC2ivuYvD5mNiPY89/BMXt7urSDIhZhHSCP5kdHvvvvueJ6C/PZ/xbsgfp2r9qxgR6kRK341hYX2OM/PFBdpd/Uw83NViDAS8FzvHALd87QTFiIXKPpCW+Nxf/WjZfUT1hHoP/vZzz4h0EUIaAL9UD3Uz20EGoF1CDSB3mNjjgg0gT7HXuk2NQKNQCNwWASqYXv260hv+3D7QftMxZ7avjvG1jW9mb0rAj0R5RL63f14tStNoB+2n/vpjcAxINAE+jH0Yr9DIzB/BJpAn38fdQsbgUbgihFoAv2KAR6GT8jfhAoVulzh8W0DbVNtE61GACcEHFK55hevLUUWI895SfOYDunuehbzIZndN6Q4Et3/K4HOM5z1vNp5r7/++vCTn/xkbBcyOeQ3UtlzeDn7e5QC2pRQ6SHQb926NXqx3717d1QqKNrnOSHtvSPy2rme6doos723ZzhHXQl0z8pGQa19SGPksYKcp8xQV8//KYHuma+99trYRljxFvA8BD4s4jlPOeL52nTIXHRNoF/9d9pPaAQagatBoAn0q8G173o5BJpAvxx+fXUj0Ag0AseIQI1mZn+qSFNmD5pIcQnR7vdEQavG5UnzpXZ93es3gX6Mo6bfqRE4DAJNoB8G935qI3BqCDSBfmo93u/bCDQCf4LA0gl0G1JEtFxial7PNqZqhG/NgY4MRZQikRMWfB9DIt7TIdBZsSPQhUnXZl7bsUS3CUcAI5xtyuPdrc7f4yktpHrI41i9uwaBbrOub1nLI4mRxUhjYed4kycUO0IbaawWSt05woIj3kN2q52fHOjI6XokHzkPb+HpEh5dH8RzG94JK/5Xf/VXo9e4UHgJ964fedcr7ucd9ZWa8iG5S70bBUZw0SZkN4If8V2J99rG5E7XRveI5zsv+OqBzpOdkYCxw9AAXjEW2GfO8+m4DIGurd6f8QHv84RwNxZgoY5RRIdw38fX3c9oBBqB8xBoAv08hPr/jUAj0Ag0Ao1AIzAHBLJfz94zec/9nvzk9reb7gvtWe1zk/ecHqA90OfQ092GRmD5CDSBvvw+7DdoBJaAQBPoS+ilbmMj0AhcKQLHQKALN47wRUYjRP2OYAyB/uSTT47EYkKtIacPQaDrSJtvpHYs0RHpIdDVNu3JL56NebykKjnMAx0hrSB9cw3rdxt9ExyylQd7cIGJDb9cbcmXnnu6B0I7OdAR2c5Byia/unOT460OSoR0co6z0HcfxgEUBDm8g2fE2929kO3en0JBSDu/K8LPJ2/cFAO/R3nBWCD3U2snI4P0c22j9tWQfMh9+c/loENIJ885wj4GBQwHGCY4qsf9lX6Qa26u/doZT4gpgc4oAWGuDoGu7zoH+iF6q5/ZCDQCFYEm0Hs8NAKNQCPQCDQCjcASEIjhu7aGTFdnP5ioZJch0O0/7fs7B/oSRkS3sRGYLwJNoM+3b7pljcAxIVAJdDr8V+++NTz/zp3h9nvvDvd+/7vho2sPDx/deGQYlA2PG/c9ODx3/+eGHzzwheG5+x/6eJ01PP/Djza8fuVp93/wm+GBex8On/7gt8Mjw33DzWuPDt+/8cxY+mgEGoFG4DIILJ1AR7zahIZA522NMFbzIOaBjkDnqR2PZvW+CfT0kU05gjg5ypHpNtDIZjUrdZMTT2lHzemdcOrqhHlP6Pa6iQ9R7B4Jq26S8wykc/Klw0GJZz4i2zkIcO1AviLbk4/cs7SHV3Y9qqV+nudd9A1yPV7fyO2Q6Ih474kUVpzr+drpZ893LzhFaeGZnl1zpCO7Eefu5+/xeA/xXXGvOdFD3MNfO5LTLiH0EfzaCq8oTDZVlFzme1x3bQh0uCiVQOfFwAsfga5GoOs3v0+jBVxF2za9pzYnbL9v1LiAvSIVwY0bN8ZaNIE+GoFG4HgQaAL9ePqy36QRaAQagUagEThmBDZN77HpvtC+zX7TPpcBfUK4N4F+zKOo360R2A8CTaDvB+d+SiNw6gisJNDfvjPcfr8J9FMfG/3+jcDJILB0Ap2HNTKU5zIiXfhwnsXqhPd+/PHHRwI9xKu6EuibboAvOiimG/FKHGfRa0PtXZDGiMUQ6IhgBXEcIluN9M7fkb/1iLd1PNE9AymteG/XKu6puF7N69w5NvTaiPBGTKtD5Iegrs+rlvrazQtdQX4j0BVt8YzcE3FfPcKdCwPP196EaIdHJdC9c/KVuxeP8YS2r/nKpwYSCcOXtiZcvHZqRw3JF4MC9+UZUPPYXXQMXPY6bYSLMaKItPDiiy8O8tob/1/5ylfGMa427hkWMLTQf3M5mkCfS090OxqB/SLQBPp+8e6nNQKNQCPQCDQCjcA8EAiBztgfkd4E+jz6pVvRCBwDAmcR6HSeHIk4FNERRedHn0bH1Ucj0Ag0Apsi0B7omyLV5zUCjcDRIrB0Al374+3Me/rWrVuj97lc3gjEkIpqXsXxqK6k874J9HhCxzs7obnVIZud40hodp7QIb2R2dpv4Zv/1wFayWL3iSe6+3vXmpfcfd1HnXbY6LvO4jrEuf8nZN10wV0NBELaxwgA+Z3iHpX0r7nhnZ/nJ6d68Kn314a0CyEfAwP3VhJqfV0b80zPivez9oUoD5Ge+9axcdXj5CwhAwukf8LcI9BfffXVsRj/TzzxxOh9fv369TF3Pc9znvkMDOZyNIE+l57odjQC+0WgCfT94t1PawQagUagEWgEGoF5ILAqB3qHcJ9H33QrGoGlI7CKQH/nnXfGiJJNoC+9d7v9jcB8EOgc6PPpi25JI9AIHAiBpRHoU5j+P/buvVmyqkoX/uK0N5QCGhAtLgqWoKW2xcWOOOcv+Qh+Pb/MiXP6dKgoyJ2yoCCoBsTWRsHuIDBsrTd+y/fB4TL33rlz78xcmTkyYsXcl1xrzfnM25jjGReey7yWeRLzxH3ppZeG119/fSx5aicvtHDu8mTzzlXOJbd1JZHzc/XoDiFcy+oVfdKwCflcn5l7puTw9P15z2nyf9f3ec/0vdPc5qnL9N0xAqje576b+0+bf26KU33f9H/V43ybpHnFkoEB8pyRiEuUhatXr46X8f/YY4+NlsVKhiOIc+Nf2P25fJpAn0tPdD0agc0i0AT6ZvHutzUCjUAj0Ag0Ao3APBCoBHoN4c4jvXOgz6OPuhaNwK4icBSB/s4774z6oPZA39We7Xo3AvNCoAn0efVH16YRaAS2gMCuE+g8iZHnCY+GOGd1qUSSExx5nvPKlRs6OaIRi/He3mYIo0owH0XqVvI8JPKyxO6U0D6KLPb36XcrcX7a99Xn5efjiOmjiPdFBHwl4Zet17TdiwwK6nfmELad8QDPc6XxLeTfjRs3RvKcsYg84i5z4PHHHx8JdKXw7ca3UPciCMzl0wT6XHqi69EIbBaBJtA3i3e/rRFoBBqBRqARaATmgUAT6PPoh65FI7CPCLQH+j72arepEZgfAk2gz69PukaNQCOwYQR2nUBP6G8LuhDXQrcj0JUJWY4MRaIjz+VDVyLWEewJ/b1h2D953TQ/+vT3fHFKFC9LHB/1vNO297zfN33eonoeV/ezEtzL4rJsu0+L5zLfR54b18krjzh/7bXXxitRF+RDZwBSCXTh22uo/GXetYnvNIG+CZT7HY3A/BBoAn1+fdI1agQagUagEWgEGoH1I9AE+vox7jc0AoeKQBPoh9rz3e5GYLMINIG+Wbz7bY1AIzBDBHadQKeYRzS6tEX49hCNQl7zTkes88R9+OGHh29961tjiVBHovPU9b+jvJq3SaDOcLh0lc4ZgSmRn3zx/v7xxx//TXSFjGtjnACTvPQ8zZMDXXnbbbeN0RXy/3Ou8sqPawJ9Zej6xkZgpxFoAn2nu68r3wg0Ao1AI9AINAIrItAE+orA9W2NQCNwIgKVQOdYcf369fGSA52u88qVK8MjjzwyRir89Kc/PXz2s58dHS22GYHzxEb1FxqBRmB2CDSBPrsu6Qo1Ao3AphHYdQI9hKMS4Sjfj/DWSpd80UoLvtzQDz744FhevHhxDOsu3LVc0fFEJ1hO845vuk/6fYeDwDR0fTzOGYTwMv/Nb34z/O53vxvHtBDuSHSXw88Xv/jF4d577x3HMKOQ++67byxvvfXW8VCUay5oNoE+l57oejQCm0WgCfTN4t1vawQagUagEWgEGoF5INAE+jz6oWvRCOwjAk2g72Ovdpsagfkh0AT6/Pqka9QINAIbRmDXCfTqwYt0fP/990fiUclT98033xzDufudFabw1sqvfvWrw9e//vWRUEemxxqTN3olH9sDfcMD8sBeN817T8niYgyCPEeWI85ZEYdIR6YjzVkSux544IGRSBdVQRkjEFDOafw2gX5gg7ub2wj8/wg0gd5DoRFoBBqBRqARaAQOEYEm0A+x17vNjcBmEGgCfTM491sagUNHoAn0Qx8B3f5GoBEYw55/9NFHI2H31ltvjfmVX3zxxeHdd98dvvnNbw5PPPHEeN1+++0jyYycE/Znjh9KeiHbtUepPTdu3BjbxBO9hsfmvXv//fePXrwuYbCFc1fW8NeLwhstmz/7PAjMRe86Kyk6feYqz6vPmOYjPymf+Vnfdx64TsfvSX16VJ1Puq++Z9Ez3G9cphR6y2UM/8d//Mc4bpUu32MkYpwbs8JxuRiA3HHHHWPodqXxm88qWK9rbjeBvi5k+7mNwLwRaAJ93v3TtWsEGoFGoBFoBBqB9SBQCXTG0M5277333mjcT89w+fLlMYKYMum3lB1ieT390U9tBPYJgeNyoHcI933q6W5LI7BdBJpA3y7+/fZGoBGYAQL7RKAjGP/4xz+OlwXe4TRhr3/5y1+OHryISCVjAEYBCHMlz3QEpNKhlaGAqw+vJw/SGvLet6dhyU9DMp/8tv36RojzGHcYm67f//73wwcffDCWjEEoX4xT6QZcCHRRFFz33HPPIHKCMZ0ICk2g79c46dY0AruMQBPou9x7XfdGoBFoBBqBRqARWBUBZ7iqg6CbcDWBviqifV8j0AgEgUUEuhzoUlg2gd7jpBFoBM4LgUqgi4j64puvD8+8cW24+vZbw40/fTTcfPSB4eaVS8PgWvJz5da7h6cuXBx+cOdDw1MX7hvvumV45oc3l7x/4dcuvPfBcOeN94fb3/twuDTcOjzx6OXh+1eeHK/+NAKNQCNwFgT2iUCfEre//e1vB5cFnke964033vgkJ3q8cxGPSElCpjJe9jztqzcvnFchg1f1Aj7uXdt85lEe7LVO076YjtHT1H8dONT6LNun0zove1991/QZiHPkUsqMWcS5uckYhNe5cZgc57wUEOhf/vKXxyte54w9fO802J5l7Tjtve2BflrE+vuNwH4g0AT6fvRjt6IRaAQagUagEWgETodACHSpuRhHN4F+Ovz6241AI3A0Ak2g9+hoBBqBTSCwkEC/fm24+k4T6JvAv9/RCDQCM0BgHwl0sCI3hcGOUMnK28GVJ7oyBKVDLZIS8RgC0s+5ph7o50GaLtvt6yCO1/FMBG/Ci2tbcsgjcv089VBftv353jrqXOuwbJ+ug0CfhnCHpfGIcDIGeZQz5BAdAWmORHfxRkeci5hw6623foJz8D4txpv4fhPom0C539EIzA+BJtDn1yddo0agEWgEGoFGoBFYPwIdwn39GPcbGoFDRaAJ9EPt+W53I7BZBNoDfbN499sagUZghgjsK4EOamRkCMkIlzx8P/zww5FEl4PM78Kq+b8DLtK9ftZBmi47DNZBHJ/3M+Hz8ccfjyHz//CHP4xEOg9+YfCTxy3GCL67LFldMTrvOk/xX7ZO6xgL9d1+/vznPz8S4qIiIMeR5gnZjjC/++67xysh230Pzj7TXPTLjrNNfa8J9E0h3e9pBOaFQBPo8+qPrk0j0Ag0Ao1AI9AIbAaBRQQ6L3Rp5ToH+mb6oN/SCOwrAp0DfV97ttvVCMwLgc6BPq/+6No0Ao3AFhDYJwJ9ETEagtKC7wAbohyB7vCKQHeARarLNa10T7220C2zf2Ula4Wj+8///M8xLB0CHQHsivc0khepjkg/KbT77Bu+hgpWYp5nuVQCX/jCF0aiXIj2u+66ayTSkev+xxsdaR5P/2mUhDVU8Vwe2QT6ucDYD2kEdg6BJtB3rsu6wo1AI9AINAKNQCNwDgg0gX4OIPYjGoFGYCECTaD3wGgEGoFNINAE+iZQ7nc0Ao3ArBHYdwId+AmTLTS2hV+J8E0Yd8Q5z3Oe1PFA3ySBvihn9bJe0dsYXLW+fn777bfHPPPvvPPOiC3P6eSUR/a6EOpI9F0n0I/rq1X6cXpPjA8YHcCN1zky3c9Cufu76zxC42967DSBvmnE+32NwDwQaAJ9Hv3QtWgEGoFGoBFoBBqBzSLQIdw3i3e/rRE4JAQ6hPsh9Xa3tRHYHgIdwn172PebG4FGYCYIHAKBHqhDivs9od1rmPf8vC2Sd9UQ59scSup89erVATn6i1/8Ygzjzmv6S1/60uhBjUh38axGAO/L57i+WrUf3VdD3zM4gFn+dlQu+UXE/RxxbgJ9jr3SdWoE1o9AE+jrx7jf0Ag0Ao1AI9AINALzQwCBLl2c6HeitYmA53r//fc7hPv8uqtr1AjsFAJNoO9Ud3VlG4GdRWAhgX792nD1nbeGG3/6aLj56APDzSuXhsG15OfKrXcPT124OPzgzoeGpy7cN951y/DMD28uef/Cr11474PhzhvvD7e/9+Fwabh1eOLRy8P3rzw5Xv1pBBqBRuAsCOwzgX4cLkKN14uC3+/KfDbtBR4idNPvPcv4UeeXX355uH79+lgi0C9evDjcd999Y9hx4cddPKmFdN+lth2Hy3F9tUo/5p4all3I+/zu513/NIG+6z3Y9W8EVkOgCfTVcOu7GoFGoBFoBBqBRmC3EQiBLmUcIr0J9N3uz659IzAnBJpAn1NvdF0agf1FoD3Q97dvu2WNQCOwJAKHSqBP85x33vMlB8yCr7300kvD66+/PiiFwUeeu+69997RC90lrLvQ4/05HoHqZe7nGqp917FrAn3Xe7Dr3wishkAT6Kvh1nc1Ao1AI9AINAKNwG4j0CHcd7v/uvaNwJwRaAJ9zr3TdWsE9geBzoG+P33ZLWkEGoEVEThUAn1FuPq2BQi88MILw2uvvTYoEej333//eCHQ77nnnvFCoPNA78/hItAE+uH2fbf8sBFoAv2w+79b3wg0Ao1AI9AIHCoClUCvIdx5pDOUvnz58vDwww+PpbRdoo4p/a8/jUAj0Agch0AT6D0+GoFGYBMINIG+CZT7HY1AIzBrBJpAn3X37ETlnn/++dEDvQn0neiurVWyCfStQd8vbgS2ikAT6FuFv1/eCDQCjUAj0Ag0AltCoD3QtwR8v7YROAAEmkA/gE7uJjYCM0CgQ7jPoBO6Co1AI7BdBJpA3y7++/D2JtD3oRfX34Ym0NePcb+hEZgjAk2gz7FXuk6NQCPQCDQCjUAjsG4EOgf6uhHu5zcCh4tAE+iH2/fd8kZgkwgsJNCvXxuuvvPWcONPHw03H31guHnl0jC4lvxcufXu4akLF4cf3PnQ8NSF+8a7bhme+eHNJe9f+LUL730w3Hnj/eH29z4cLg23Dk88enn4/pUnx6s/jUAj0AicBYEm0M+CXt8LgSbQexwsg0AT6Mug1N9pBPYPgSbQ969Pu0WNQCPQCDQCjUAjcDICTaCfjFF/oxFoBFZDoAn01XDruxqBRuB0CDSBfjq8+tuNQCOwhwg0gb6HnbrhJjWBvmHAd/R1TaDvaMd1tRuBMyLQBPoZAezbG4FGoBFoBBqBRmAnEegQ7jvZbV3pRmAnEGgCfSe6qSvZCOw8Ah3Cfee7sBvQCDQCZ0WgCfSzItj3y33+2muvfZID/YEHHhjuv//+4Ytf/OJwzz33jNedd945fO5zn2uwDhiBJtAPuPO76QeNQBPoB9393fhGoBFoBBqBRuBgEagE+gcffDD86le/Gq//+I//GP7H//gfw+XLl4eHH354LD/1qU8N//AP/zCW/tefRqARaASOQ6AJ9B4fjUAjsAkEKoH+m9/8ZnjhzdeHZ6//Ynj17Q7hvgn8+x2NQCMwAwSaQJ9BJ+xAFf74xz8Orv/+7/8eL4TIn//857G8du3acOPGjbH8wx/+MHzpS18a7r333uGuu+4a/vEf/3G8br/99uELX/jC8OlPf3r4zGc+M5a33HLL31w7AENX8QwINIF+BvD61kZghxFoAn2HO6+r3gg0Ao1AI9AINAIrI9Ae6CtD1zc2Ao3ACQg0gd5DpBFoBDaBQBPom0C539EINAKzRqAJ9Fl3z2wq5/D/X//1X4PShShHqCvffvvt4d///d/H0t94m7suXLgw3HHHHeN12223fUKi+zsynWU9K3slMr0/+41AE+j73b/dukbgKASaQO+x0Qg0Ao1AI9AINAKHiEDnQD/EXu82NwKbQaAJ9M3g3G9pBA4dgQ7hfugjoNvfCDQCQxPoPQiWQeD3v//9IOzcf/7nfw4ffvjhSKZ/9NFHYykEnf8peacjxz//+c8Pt95660iax/s8HulCuvNKR54nTF0T6Mv0wm5/pwn03e6/rn0jsCoCTaCvilzf1wg0Ao1AI9AINAK7jEAIdCFPawj3999/v0O473LHdt0bgRkg0AT6DDqhq9AIHAACCwn069eGq+90CPcD6P5uYiPQCECgCfQeB8sggED/7W9/OygpAH75y18Ov/71r8cyhLoSgf7Zz352vIRqF87dhTy/ePHimBf9vvvuG8sQ6Mom0Jfphd3+ThPou91/XftGYFUEmkBfFbm+rzziQYIAACAASURBVBFoBBqBRqARaAR2GYEO4b7Lvdd1bwTmjUAT6PPun65dI7AvCLQH+r70ZLejEWgEVkagCfSVoTuoG5HjCHTlu+++O7z66qsDQvTq1aujJ/rHH388loiST33qU5+EZn/ooYcGF9JciURPmfDtTaAfxlBqAv0w+rlb2QhMEWgCvcdEI9AINAKNQCPQCBwiAosI9F/96ldj5DZpzC5fvjw8/PDDY5kztNL/+tMINAKNwHEINIHe46MRaAQ2gUDnQN8Eyv2ORqARmDUCTaDPuntmUzmh24WdE7JdrvPnnntueO2118bSGEqO9EqgI8a/8Y1vjNdXvvKV4dKlSyOB/tWvfnUsKQZytQf6bLp6bRVpAn1t0PaDG4FZI9AE+qy7pyvXCDQCjUAj0Ag0AmtCoAn0NQHbj20EGoFRDydC5O9+97uxvH79+ni98847YxrF7373u8Mjjzwy6uM+/elPfxIlsg10evA0Ao3AaRBoAv00aPV3G4FGYC8RaAJ9L7v13BsVD3Ple++9Nzz//PPDtWvXxlION+S68o9//OOY+/xzn/vcKKB/+9vfHq+vfe1ro+e5/OfIcyXSvF7nXul+4KwQaAJ9Vt3RlWkENoZAE+gbg7pf1Ag0Ao1AI9AINAIzQqBDuM+oM7oqjcCeIbCIQH/jjTdGh5cm0Pess7s5jcAWEegQ7lsEv1/dCDQC80CgCfR59MPcayG3ORLEJfc54pwHulJId39j6YpAv3Dhwnh94QtfGK5cuTJeLF95od9xxx3D3XffPZb10x7ocx8BZ69fE+hnx7Cf0AjsIgJNoO9ir3WdG4FGoBFoBBqBRuCsCCDQeYf+5je/GQ3OhW93MTzvEO5nRbfvbwQOG4GjCHR6Ofq49kA/7PHRrW8EzguBhQT69WvD1XfeGm786aPh5qMPDDevXBoG15KfK7fePTx14eLwgzsfGp66cN941y3DMz+8ueT9C7924b0PhjtvvD/c/t6Hw6Xh1uGJRy8P37/y5Hj1pxFoBBqBsyDQBPpZ0Duce//85z8PuSgB5D5PDnRholi5Kv/whz8Md91113ghyQntCPRHH310uP/++0dSnTXsbbfddjjgdUtHBJpA74HQCBwmAk2gH2a/d6sbgUagEWgEGoFDRyAEupznztBNoB/6iOj2NwLnhwBdrlSLNYT7cR7on/nMZwZXh3A/vz7oJzUCh4BAe6AfQi93GxuBRuBYBJpA7wGyDAI3b94ccn344YfDm2++OXqeK19++eWBoP7KK6+MudC/9KUvDffee+9IoiPQY/n65S9/eQzv/vnPf34s+3NYCDSBflj93a1tBIJAE+g9FhqBRqARaAQagUbgEBHoEO6H2Ovd5kZgMwh89NFHY+5z0S0Q6cmBviiE+6c+9amRPG8CfTN9029pBPYJgb/Lgf7Ga8Ozb1wbXn27PdD3qZ+7LY1AI3AMAk2g9/A4LQLGzC9/+csxFJ186D/72c+GV199dXjmmWcG/3vggQdGb3Mk+j/90z+N19e//vXx909/+tOj0K7sz2Eh0AT6YfV3t7YRaAK9x0Aj0Ag0Ao1AI9AIHDIClUCvIdx5pHcI90MeGd32RuDsCCDQEefWlv/6r/8aXn/99ZFER6AL4Z5Uit/4xjeGEOj0cO2Bfnbs+wmNwCEh8HcE+puvD89e/0UT6Ic0CLqtjcChI9AE+qGPgNO3/+OPPx4c+nmiK3/0ox8NL7zwwlgaT1/96lfHfOcXL14cvv3tb4/XpUuXhnvuuWf4h3/4h/EiwPfnsBBoAv2w+rtb2wg0gd5joBFoBBqBRqARaAQOGYEm0A+597vtjcD5IyAqZD5Ic+Q5xxalqJAuOdClTaw50D/72c+OUSBdlUC/5ZZbzr+S/cRGoBHYKwSaQN+r7uzGNAKNwCoINIG+CmqHfY/Nk6VrLF7/z//5P8Ozzz47KAnxX/va18aLJ/rly5fH6+GHHx7+8R//cSCgE9jb6vXwxlAT6IfX593iRgACHcK9x0Ej0Ag0Ao1AI9AIHCICTaAfYq93mxuB9SFQCfQ4tIgKybGFviWpFqcEujSKvNJvu+220aElnybQ19dX/eRGYF8QaAJ9X3qy29EINAIrI9AE+srQHeyN//3f/z3wQreJKv/3//7fYxh3JWL9kUceGUO2P/jgg+PPjz766OiVfscdd7SgfrCjZhgPdC7h/t99993hj3/84ziGXMaIEGNK46Y/jUAjsD8INIG+P33ZLWkEGoFGoBFoBBqB5RFoAn15rPqbf0WgkqR+zu/158brMBFwrjIOlL/97W+HX/3qV8O//du/Df/+7/8+li5/Q6B/61vfGh1b6OTo4ji03HXXXWM6xTi2NIF+mOOotjpjQFl/XvSdRuswEWgC/TD7vVvdCDQCBYEm0Hs4nBYBwjryM9e//Mu/DM8999ygNJ6Ea3fxQH/ooYfG67777hstXvNpQf20qO/+95tA3/0+7BY0Aqsg0AT6Kqj1PY1AI9AINAKNQCOw6wg0gb7rPbid+ocoV/75z38eODCQp5V+byJ9O/0yh7dWRxae58K1J2y7UO480X/3u98NX/jCF8YokPRwnFm++MUvjj/ff//9w+c+97mRRHdVb/Q5tK/rsFkE6GWNARFCk24zZdXZtv52s/0yt7c1gT63Hun6NAKNwMYRaAJ945Dv/Asd2hzgcv34xz8eXnrppUEprHtCuEdAJ6QT2IWNyqcFsJ0fBqduQBPop4asb2gE9gKBJtD3ohu7EY1AI9AINAKNQCNwSgSaQD8lYP31EQH6lhDl5Og//OEPY9Q2ZTyQ8/+G7LAQEPGRDvf3v//96G3+1ltvDVevXh0j/fm7lIrWHbnO77333tHj/OLFi6NzSxxdhHFHovsOEr0/h4sA4twY+NSnPjWWn/nMZz75uUP9H+64mLa8CfQeC41AI3DwCBwqgZ4DRw4nDiIhhqvFbw2fdfCD5f8HIPgEw5///OfDtWvXBiWL2K985StjGO4vf/nLI3EewZ2Q3p+/RSBhkmJQUK0+kys+4bV2Hbsm0He9B7v+jcBqCDSBvhpufVcj0Ag0Ao1AI9AI7DYClUDnFSrMsvDKvESd9S5fvjx6iSoRGM6CSv/rz+EiwNO8pjv74IMPRmJUzmv/y4deph0T9n+c1LDaGQtK3udvv/32cP369bGMkYWxgwi98847x5znd9999+h5HkeXJtD3f8yc1MLoue01n/3sZ8fxohQ1VPQCpb91qP+TkDyM/zeBfhj93K1sBBqBYxA4VALdwSOhsAiYsepFAFcP65pvqgfS3yIQbFi8xvIVjohz1z333DPmWXLJwUQg82mjhOFvcgslXBLhlJFBBNhYf1KiuHb90wT6rvdg178RWA2BJtBXw63vagQagUagEWgEGoHdRmARgS7s8vvvv98E+m537VprT6cisl88in/5y18OwnMrydXV0P6onMVrrWA/fKMI1D5mRMGYAoH+61//ehwX77777lhWHSf9kQiQ9EvI0C996Usjic4TPX/3v33QM220M/bgZdUhitFWdJAiEtDjMrhQMrTIWtOh/veg48/QhEqgW3defPP14Zk3rg1X335ruPGnj4abjz4w3LxyaRhcS36u3Hr38NSFi8MP7nxoeOrCfeNdtwzP/PDmkvcv/NqF9z4Y7rzx/nD7ex8Ol4ZbhycevTx8/8qT49WfRqARaATOgsChEughzZVIc0JoDimx+PU/ZHp//h6B6jmNGKUIUMKMwOW64447RqGLwE5I7/BQf48jgTQEOaGUtSfM4EWArWT6ro/DJtB3vQe7/o3Aagg0gb4abn1XI9AINAKNQCPQCOw2Agh0nufILYQX73NXE+i73a/rrj29FKLUmDF+Xn/99dHDWElXlXDL9AfTiHbrrls/f/MI1D4Oga40NoRyVwrtngiRCNKE5g5ByqlFZEgRIqueqQn0zffnNt9oLMVhTGl8xKBCKcx/wv2LYJCoKD1Ottlr23/3QgL9+rXh6jtNoG+/d7oGjUAjsBEEDoVAd9Cw6CPLlTmQIM4JnckVpCRIxDu9CfTFw7AK8SzQCO1KRAkCuJLAsWgkdLX3+V/xDIaE0nihI9BdDjW89hN2Kx78yVWVsH55xkYWizO+pAn0MwLYtzcCO4pAE+g72nFd7UagEWgEGoFGoBE4EwLtgX4m+A72Zjo6Rha//e1vx8s5WrjuN998cwyrTNdCT4Dwog+IPuFgAdvzhk9DuCPL6TOlhJAOIhEKosN09uK8QqcUD3TkOWK0eqBz1oiTS+vp9nwQ8e695ZaxkYlUUEtjxu+PPPLImJJTedddd43jI9f+I9QtPAqB9kDvsdEINAIHj8ChEOjCYBE0kzOI5TevadbgDich0OFBeExO9BYk/36KVAHezzCjHFAyOHCocxG0qnV0zeV2yLjWPGU1pxB8HIIR6A46CZ0kFL4DD0/+hMSH667lI2oC/eC3mwbgQBFoAv1AO76b3Qg0Ao1AI9AIHDgCnQP9wAfAis2nt6KnciHQb9y4MequlKL80Q/cd999o24gHqIdYnlFsHfgtqp/i9d5cqAzrHjjjTdGAwskl4iQLuR4IkIiQqc50EOu1yiRh6yj24FhcKYqVh2k8WGsuES7sMYwyFB+85vfHL761a+OpXXG+EhUzDNVoG/eaQQ6B/pOd19XvhFoBM4DgX0i0KcCX81ljiBHlLPSVLLSjKWm3yNsKn12ybP3PMbBaZ9RhXjkSK6Eiwp+SOFpWLFDF8yr8Brck4coxgcIcgfimoMohLr8VQj2GCkkdFuetej5p+3fdXy/CfR1oNrPbATmj0AT6PPvo65hI9AINAKNQCPQCJw/ApVAryHceY06J1++fHl4+OGHx9L5L2RoNTw//1r1E+eOgAiJovtFdyV8u9+VDOtDhvo56eA6Xd7ce3X1+lX9ThyClP/2b/82vPXWW8MvfvGLsUSGWnNE3USQC9cendKDDz44fP3rXx8vEQzok1ztgb56v+zanRlHicxqnCDOGV9Ya6wv9qKHHnpoLI0fOsdEFN219nZ9zw+BJtDPD8t+UiPQCOwoAvtMoKdtDiAOqbzOWe0q/c3/CQ2U+yEkUxIUWNrFkneupOSiYXccQX1cO1a5Lzl0ar6lKWF+WmOEVeoBh03fd9YpH+xiASpkkvHo0CNigv8nrBavdMS5g4+LNbGwbcqEbqvGCmet2zrubwJ9Haj2MxuB+SPQBPr8+6hr2Ag0Ao1AI9AINALnj0AT6OeP6SE8sRLovELffffd0RtdycA+ZKifEegxwj8EbA65jYn+SGeELOcQhER//fXXxzIh/40f+iOhuC9evDiWGTd+Rq4nLHdHLjisEWUMReeY/YnxhbFEV/6Nb3xjJNB5oDeBflhj47jWNoHeY6ERaAQOHoF9JtB5lsfrnDVdFS4p9OPBywKT9a7QRoQEwqZw2S6CZfW23hXv6UX1XMYIYNX7KoG9zHtOmnir1mPT953UjqP+H4yMQ4cfF0GW5SfrcocfVsWxItYuluY8FL72ta+N41XYNhciveZRPw/8V23Xcfc1gb4OVPuZjcD8EWgCff591DVsBBqBRqARaAQagfNHoAn088f0EJ4YAp1egD5L+HYOIUrnfyGWEV1+Tohlhvf92X8EOF84WymND97Db7755ljWKJt0mQnHnXzWHDJcxgrni2kkw/1Hr1sIgRhg4ALoHZMCQGldyfoihLux0h7oPW6aQO8x0Ag0AgePwK4T6JUw9XMNxe6A4UKcs9YlHIScZHUpnBHBUmhswgEiEoHuf0h0V0IaTUnJXSHSNzXATyJtG6+/9kQ1yJh6nSfXGfLczw7K8lzJg8bb3Fhl6OHgwzLUlTFLuDV2a8i/k/plU+PDe5pA3yTa/a5GYD4INIE+n77omjQCjUAj0Ag0Ao3A5hDoHOibw3qf3lQJdDosOq0Q6Yzqk6MYgZ7IiUiu/vw9AkfpoeakJzlNvzlXaZMIkNVZiCMGD+JE3Lz99tuHb3/728OlS5dGUpTek/7TJWrB3KMXngaT/u7pELAv4QFcxtD169dHAwzlo48+2gT6KeDct/XlqKY3gX6KQdFfbQQagf1EYJ8IdGSkw4Z850qhaHieEwQQkckppkQ6OnAgzpGSyPIQ5wln5DASMrIJ9OPH/0kHkCbQ/4pfxcrBx7jNFUGW57kxm3BtDkSEFqHdlcZtclgJy4VUd0jKgaiS9HNZuZpAn0tPdD0agc0i0AT6ZvHutzUCjUAj0Ag0Ao3APBBYRKCHDO0c6PPooznWYhGBnpSEdFiM6JGiyPQm0I/vwX0juOiPfLTLOKlOQjzR6VzokBDm3/3ud0edEVK0OglVz/OT9HhznB9dp7MhYF+iMw+BzvOc3lzZBPrpsN239aUJ9NP1f3+7EWgEDgiBfSHQbVzCGCEaY4n52muvjQLkq6++OgoI8v4k/49Q2C6HDmR6LDCr9+4BDYNu6kwQcCDK5ZCcA5BSSC5GIS6EuZBcLmM6xiCxQp/moZ9D85pAn0MvdB0agc0j0AT65jHvNzYCjUAj0Ag0Ao3A9hFAVIgmJrKYCGO/+tWvxou+ogn07ffPXGtwFIHO+IL+qgn05XtunwkuThf0nNYWpVzonIeQoQj0K1euDMK3M7bgdR5HodZ5Lj9+9vGbxg0ewJixF9UQ7k2gn67H93l9qUi0B/rpxkV/uxFoBPYQgV0n0JGNlPNKB1Th2mvYdodVxKON7cEHHxwtMB944IGB164w2PHc3RbhqF714omsPWlTHXLJc034nVqK5j44LLuJT8PfVyOC5ETKO9Uj368kr3qqj+/V7540VaZ19HvaXPt02h7tTt1qmbrXesKkPqviXOuXvveMXGlPxXkT1rlpbyyKGYQkbFvyWxFwHX4Yfrh4owvN5TCtZF182v44qb/O4/9NoJ8Hiv2MRmD3EGgCfff6rGvcCDQCjUAj0Ag0AmdHoAn0s2N4iE84LoT7cR7o0XfALJHuyOH0IlXXQa8RnU70MNEnVT2N7yWKY9X5LNL7bEJXctRYSJ3Tfo412pMyGGhzxSGksjJhzaNjqu+q+q+prkq7c388uzcVDRARKtVfUv4hz0Ogi04YAh0pSn8kWoGyCfRDXFX+2uZVCfSqq4zOOjrc6B+VNcpm1fGan1XvbhzWOVj10dtcT6ajY6r/rutLXQ+m6+W0bVmf3OMZsFFWXPPu4JS1Jetv1VdvchT/HYH+xmvDs29cG159+63hxp8+Gm4++sBw88qlYXAt+bly693DUxcuDj+486HhqQv3jXfdMjzzw5tL3r/waxfe+2C488b7w+3vfThcGm4dnnj08vD9K0+OV38agUagETgLArtOoFfBWFt4ncv7o2SJ+fHHHw8EBCHaeZx/61vfGkuhrm+77baRbCRIbkrIPW4ztnEK0Z0w3dpWPxF45bqeCr25Jxtwve+otk0PGlXosUF7X96ZQ1gOWFVoUJ+EDvOMZT5TAj3Cw/SwM22Pdkf4r1a0OfBUkhwm7rfZR3BLzqhaxwghEUoWHS4iwCzTtrN8p/aJ+jsQUbwg0RmHsCp2+V/qbQwnv5WStXEV1s5Sn/O8twn080Szn9UI7A4CTaDvTl91TRuBRqARaAQagUbg/BBoAv38sDykJ00JdFELRKeLB7oc6ItCuFcihi6JLowuREnHETKGbqOSylUH5e/RH9E30PPIr+7yjOh+PGuRzmkb/VSJKRjQ/2mTsmKgbdUgQJs+//nPf9K+4KOd9ROsQnrBNHorz/McuLji8LEJ/RH9Zwh0YyYEOseLqQd6dFw1TeU2+qrfuX0EViXQq6OX8V/11sZ+xpjvmXeZe0lX6e/VgMX3zR36zOoEdBrHrE2gWVNumvv29fAMVX89XS/r+hLDghgXeEbWqEVGBjEmCD5ZX45ao9aNQyXQf/3rXw8vvvn68Mz1a8PVd5pAXzf2/fxGoBGYCQK7TqDbsLIxf/jhh8Mrr7wyhqBR+l+IRJ66X/va10YCXYk835aXbrUMjgFAhI8IM9rkb/UT4V4ZL/QI5smd7T7tnn6OsuCrhHPN/Z7NnuDtfQmRr77qFaFB6TsMFFi5xhiheoQvGuqeF2s9AkOeGUEi5Ley5nnSZ4QH9fMuglZwUf/aHiGJEtbKc3LwUdZPxkiMAKb5obYV3j9GBTDXv0JxORQh0FkZG+8un8cff3w8RD/22GPDnXfe+QlG08PfNpedJtC3iX6/uxHYHgJNoG8P+35zI9AINAKNQCPQCGwPgRDoyE/ntw7hvr2+2KU3h0AXTVGI5WUJ9Oo0QP/hOfQISjoOehSlD0IkOhc6k+h36B6iOwo5TNdD5+KiR3OFLN5GJMdFzhjRq9GF0ZHQBWm3doXsC4EXPaB2RZcV55oQVhkv2hesQswHK/jRIdGDud+z4lVb84yva+ylb60tyxDoMX5oD/R19chuPHdVAr0ajiSPeuZE1gil7xmPmX+VQK/RP43H6JHvuOOOkYCPMUp1zNq0N/rU0azqqmu7rTFTAj1GBNZZ6wHdrNLf48kOH2sU4xdOf3Hyiod+jbSadUUJqxgxwW6TnybQN4l2v6sRaARmicCuE+g2MxtXvHRffvnlTwh0wqyNWJh2IduFbkeeK21o2yRGQx6rN8EiQq+N1O/ahAyvh4MI5tpEsAjxS7hwsHK5P/dVov6owVefn8OCjdlGf/fdd49545WEnhDS6uddSp7Rwojde++9YxnhIBbOR703Vokh/gkPnuXynghnympJHQI9kQP0LeMI9SVU+KRNDpqep/Qez8pza71CxOcAlWdqE8GkhuTa5CSu4YD0qXDuSHQXqz+WxX42B4TnEpoLga6/crjVp3P5NIE+l57oejQCm0WgCfTN4t1vawQagUagEWgEGoF5IOCsT0GOCHXed57jRdw50OfRP3Otxaoh3JE5IXToV4w1xhv0IXRIIXQQUv7vPSHT4q1dPdCnBDqdizSILs+rEQw3SXJNCS66Eu2hR3KZb5l3dCqpp/6u3qT0P9pR9V/Rg1XDALokeja6pRBf3ufv7qUHk1aP/ihRHBdFjTzv8dYE+nkjehjPW5VAD3eQfc3aYp6Zc8a/uaP0/BiLxeEnyMaRyrw0R8w/97iyPsUhyD2biOQw7fUQ3TFI0kZtdWkrHGCgnXWdqKHr/V2bsjbQX+e59LfWZuuU0t9r9Neqfw6myuASJ7JNjtaFBPob14arHcJ9k93Q72oEGoFtIrDrBLpNKxamNqAQ6Eph2hHnDz300PCVr3xlJFrliVbaoLa1IVcrNYcWB2lkKFI01umxFq6HAxtwBAyCekJpacu77747XjCwqdc8Ldo5JdMXHXBi3eYdiHOGBskZ71ASgl49vSvlN7/5zRFjHtDqWMPMHDW2HVz0W4h/7Zar3nMpF3L4m+aEYfSQdisJJEKY6WfEcf28+eabI65Kz9QGgo7NvxoOVOvACDnaI9Q/Ijqe6dMwZeuet7XP4KAN+teFOL969ep4wfG73/3u8Mgjj4ylgxtjCwKWcTKXTxPoc+mJrkcjsFkEmkDfLN79tkagEWgEGoFGoBGYBwKVQKeED6ng7Otce/ny5fHMqUw6saQmm0cLuhbbQGARgR4i/Lgc6DUUOz1L8mGL0Ij0pi9R0gV5XojmEGrGawj05PMNWUMv4l4OKS46tUQw3HRe7Rqy3c/I7OhJkNzRi9EvqVucC8wtbaQDpTOj/6L7UtID0Rlq44MPPvhJqGk4mLtxYKC7o5fxHv3kfo4M7qFDSiRH71w2veGqY6wJ9FWRO+z7ViXQzQOX+VZ12OaD8W/u0CHTT9LB0v9ZZ7K3mQ8xYKGTpWc17+hyQzT72WX+JFLCpiMmhAiPTtq+LU2slJraX6Ox1nSm2gQb7Xcv7uHSpUtjyTggjmHutybTVVujrTHRxVtvs67CLY5q1ltY+X+igGxyFP9dDvQ3Xx+evf6LzoG+yU7odzUCjcB2Edg1An0arkn9Q+zaxBGKNmqlDTz5oQizCEUbD2K9kqHrtpad1tmGGcFd3Qn2b7311lgSZkKw11AuRkn1QCdQJEyOTdS9LgcHm3by0yRcVcJyaes0h3g82evzYWejdzhSEgJCmtvoCQ/wVn7nO98ZiXYl4h3OsXCuo7ta8iGzCSLuRwbnEOIgoq5RHCjrAcnzqhWiuulbpQNhNTgwBuCq9PxYOyY0Tp4DyxDOhBLPosjQdv+r+Wa2NVsJmgnxQ2gjwL3wwgvjRSiV+1x9lQTOWCoS1ObyaQJ9Lj3R9WgENotAE+ibxbvf1gg0Ao1AI9AINALzQKAJ9Hn0w67V4igCPTnQ47xAbxFjf8RtHAYQ6QjfX/ziF6M+RInYogtT+lT9UdWhRN8SzJLTG4lF18NpggMFnUMljzZJck0JLjokOiV6KrqROKPQYSGb6HpEGaQHC8HlfzVUMv1JnEeUycPsO57p+VLpKZNKL563SRPpvkQ1pIdpAn3XZt5h1HdVAj1e2PSR1g9zgU6XrjVOTYxQzA9zxUXfbf65zA1rFB2+eWhtoZtHEtM/W188x5V0CFl/1t0zVWdPh55UoOa4dZf+1aXuWTfM75pm1f9i6GQNikGBUnvSFmR0CHSldbRG9kg0V7pwOm74WL9gVQ101o1JfX4T6JtEu9/VCDQCs0Rg1wn0WL/ZtG3isbK1WYcAJtA6ZNi0bDpTYXaTBLqNOQJ38lkhph1slA5AyZOCGJ/mKA/ZbZPVjuRsQpzHe12f2vRtcsm75v8OUTb5WKzZ7JPjPM/K32zQNeQMwcjmTkhiTagMgf5P//RPo/ezEuYEH5f76ycWfMnH5TnI7VdffXWsZ9qqjvqJkKXUP/6XnODJO6MkTMRS2Her570oBMaDMnm/QohXK8hYJCP9PUPdPdOVUPEnhaRf9+TW9irEIaOfe+654ec///nYr6yeYyzCejPW5do0l08T6HPpia5HI7BZBJpA3yze/bZGoBFoBBqBRqARgfmgfgAAIABJREFUmAcCTaDPox92rRarEugJK6ykI6gOBdGZKOlW6J8QQnRodAZJiZdcvb7DiD+6FzomJA+Dffo1ep+aV32TBHrSAYYIpJeiq3LRsdGVJVdwiKd4zCcdYVIHJpqlexJZUVkdOhBo0St5Rxxi6LXojuJQQieTMNQwXXcEw/ZA37WZPY/6rkqgJ4JKnMDiYGUOWVeiR/W7+eJCtjPasV7Q3dLfu9+cNX8SBcJ88T0e2y6/W1NyrRu5akSE5Lc+WENddOmMc7TX2pMUokpGAdZBpXZbT+k9ta9GuIge2rrkw5EMnvTq2sr4xgWjpJzQ9hgAxXkuznCJqLtuXPL8JtA3hXS/pxFoBGaLwK4T6Dbk5A8JEe13BwKbeMJaI9BDlNrg1m0NWjt8atGbTVh9bZhKZLLSocTGKQSODXkaxtshBhFt47TRxtO7WsEm33dyQeX53uE+5KorXspI4+SciUVbNuoQ2fB86aWXRiHotdde+4RAV/8Q6MKHwznhzxG59UNAiuc9sv+VV14ZfvrTn46XdnpXcrtUAczBI/nAE3GAQELwck/C8sMCPvG+RzCr6/PPPz9aCia3jnsieCSkVwwHgom6u+CREDqbHDPTBUP74RerckLZM888M/zsZz8bx39CAyljXQ4X7ZnLpwn0ufRE16MR2CwCTaBvFu9+WyPQCDQCjUAj0AjMA4Em0OfRD7tWi1UJ9JrPnL6Eo0KiM9LR8BoXaY9ugZ6E0wkiJ16fCZ0cnQrdQzwq6Rzoquh+XPQ11ftyk7oS9eMZShdID4bc0lYXHRF9SLw/k+oPuYd04nhT9XHwQXrBRLvo4pQ1pQKMGCPQvyiTG9k9dEZXrlwZ9Y5SMdBJIe3p25pA37WZdxj1XZVAD4ls/pgz1gTrQwh0cy4e6DFoMU8ZpJgb1qA4vpl35q85mRSd1iHfddFjWlOSSmLdPVN19kj+cAqMjOL4Zk1V3+q8FGKb/hwWifihrPnRtdF3EqLd8z1XaY167LHHxgt+9b4azj1GPZsyKqiYN4G+7hHYz28EGoHZI7APBHpClyOKbXAJsWIDrgR6LMO2QaDXDVn9avhyG3E8ugngwmLlgBPB3cYZQV1JmEg+KptxQrSHYE2ZcN/CdrkSHsYBglBfSwegWOoqvSPvJ+A4kCDhCQMRlGz6Nd+Nw0qEHm2oVoOx9tXeGDtcu3ZtrBfBI+R7vNdDZntGwq8jkQlhnqV0n+/xVifMGM8JC4Q4D4Fuw3dYdMEYdnCDR7WcDpEeMj84JITXtia0w5k2aJtLfyDPHeKMJ+HbtUupD5IrRzuW/SQnT7COIYIy/VhDuFXBLVEcjovm0AT6sj3R32sE9guBJtD3qz+7NY1AI9AINAKNQCOwHAJNoC+HU3/rbxFYNQe6+xBUynhN0zNxgogeREk2p4dx0Z/FeYDDAf0InUtSAaaki6BjiK6Hziae3vQw1djfuPd9f1Me96lEtefQ78Srs4ZRT1RCz1KneLEi8+iXEmKZjihpCJOrPZEN6S/oxxK9ETaJsoiU50nOIUFJ5xL9i+fHs5QeK04tcIQJ/R3dI/Kd/oUjjL+vO23kcR7o2szBhT5U/aLng/EmowX03J4fAqsS6PEqR6SbQ+ZaUpAmzLgyOdDpjq1F9Lzmh3XG73TJ1ifrA10uvXRyofue7yObqzNZ0jIgt91XI48epYP096nOl743UUZrz0QXquR9nlSgdNWJpKoUYcKcogNXJo2F98CEsY111f1ZJ5TWAuua7/kZHxDjJO1HypunMMoaWMO1+9ncDbm+6TncBPr85nHXqBFoBDaMwD4Q6ITYhFVJKJRY0oZAd1Cw6WTT2qSFbA3D7mf1dSEU1TMWbUoWZ8mhZFMOuWujrwKEjbMeNmzK1VI4nt42f4LOiy++OHqQ2+A9NyRrQuko4ZNwMQSHSsYTfnLAIjB5fv4fSzqlgxQLXNZzhICQ8Oqa3FHq43l+j+Uia8VY3RGaQnBrdwSiGsY9Qozn5uDmAJMDo7IS6O51gIi3fD2YRYiJdd/0cEE4qXnXNzxFx9eFQM/BNB7oIdBzICZsJnqBPj0NgV4tqY2lHHgJS3Cu4y2/51BYrSSPwqcJ9G2MnH5nI7B9BJpA334fdA0agUagEWgEGoFGYPMINIG+ecz34Y2LCPR4KzrjJ3XbNAd6SGU6IHoWpDKiRlkN7snmiKGEeE+kvnh9RtdD50IvQ89Df0Jn4zku98RDlL4EaYacVgfvD7mL8MqnEl1xMAkxFA9N7wgZV70vvSMkFz1FHFLo07wv+ZnVGckfb1ZtiiONd6qj76onXDhcKOk8hKfXNmUcRpTuSXuQhjEO8C76lji/eCcyjEcpvVjCNWv/OtJGLiLQYxDQBPo+rATracOqBLrUmC5jzJyIDpBOUOSFhCyni0Ug0/9ZF5LjXGQG77YmmLPWD3MlpLn/Jxc4HW8ceugmEy5eaX1Mek/lVFebtcWaUVODqqP56T3qWj/VWY1RjvVRukxRTemkzSfkufsZ2dC5KpMPXWmtsB7Rd2t/TT2qjtFx+671KzyA53pe9LgMcBImPs5iMSpaxnFpHaOmCfR1oNrPbAQagZ1CYNcJ9ISAscnZTCuBTpBFoCN0/RwLrhDFm+qoSqAT+h1mQqCzeq0HHYegWLAi023yNktlzYUSi7NFxC5iO/mybeKI72z+Nu0aossmTbhXElKyIXtGrHOVBACkN/LcM+OJrLSZJuc6YeR73/veeAnT45khuAkJwoQh8tUpwpNDiP75X//rfw3/83/+z1EQmVobL9NXyfWVsFwvvPDCeCBS+jz++OPjhdgnALliUFHJ86PI4HUcepZpl+9UAt2BcUqgw4+1orIaR5yGQI8BRshz/UK4tUZUAp3lY6w29W3GZQ7QdUzWn0OgO6gb/xkzxo8+MU+VxmJ/GoFGYH8QaAJ9f/qyW9IINAKNQCPQCDQCyyPQBPryWPU3/4rAqgQ6nRh9TXRjSXWojL4gHujO5C5n9KTRQyo5v9PT0AfRQSBy4qGOCKOvSqq4qufi0OJyzqf3qbnG07KpPsX90ccksiBdVdL5RZcUz8t4nZpX9Gh0S8gqOotEZKSTiEOKEjmV9H30DyHQ6bRCoNMh0rEg3uGj9PzkKKYPqZEVkwMdRjBLSsHqnEIn473rJLyOItCNAe1uD/ReVRYhsAqBbg7SKbuQy+acMYZczhxOOHb6WHPKhUD3PZfvhfg23/weYyB6wJoPnf6RnpBuUmmuZ84j36NL9P+qv61OZ9YChDzS29rF6MdahrSfprqMQ5rnWi/prJ9++unxcq/57KI7r2tpyHo4J7KsutKfZ34qrV3Ri6tvDHOUdKuJWkGfro5ZU/xOpxv8tjWim0DfFvL93kagEZgNAk2gr78ravh2P+dwgUgn3MYq2EZtY8wmX61vbdrVK5swXq3daiumBDoBh+UcYYfxQCXQa65xAk8+hCr1THh8dfOzDd7/Qj4r68GMAPXEE0+MRLWDB6EoHuruD5mvThFuCBOEEKT7P//zP4/1q17fyxLXDjLqTGBTzxDovO8Twj2W1wwSCE0R0tRTW/xOWAuhXt+9bD3WMaI2QaDHEILQiDw3LpObp7ZJH8fCNKHzk7eoEu1Tg49YoTaBvo4R0s9sBOaLQBPo8+2brlkj0Ag0Ao1AI9AIrA+BJtDXh+0+P/k4Aj1G85wuph7ozu5xKEmUxjhF1LzgyKKk0kMiV+cCepjoBfzsHRwc6FGS2xshRX9Swygjj0LgqwfiLN7ox/VVPCvpYRBFVVeFcIqHumfEI5WuIiGW6Rbov0Ki+X71QPf8REVE2tXQ70krSE+lzUKwM+ZXIubjTep/0Rcp9U8cDehGEHIh5xBsdGyuOKisK5phe6Dv8yqwvratSqD/9Kc/HVyvvPLK6F1tzCf1Za2tuW89oE80T6peMHpDum33Z74lHLr/+585k1QS5h/HKPNRaQ5XAt276xyL/p1usurWkdTWM2vo1NEo0Te1y3qgjWlv1kDroLkeQxlr6jRVK4MkaxIv/ZrGonrKJ9qrd3qf9oYop6O2hiStqXpG92qt2danCfRtId/vbQQagdkg0AT6+ruiWqV5G4EiB4rkbU94dN/NIcFmmfziylieKRN2PIRlbcUiAj3WgiHQQ5w7oBAC/B4CXR0IOg4+DiYhUR2+HBYIJ7GII3wI4+OAwUrPIauGcCcA2PAZBlRBhFBRc7p4P9JdGHeCyCrENeGjWvIhzln/KR2yCCWu5MBKOB+CW8IFOQwmLzpBpuaW2XcCPXm+CHKsOgl9+pWRR7zTCX4Otww6kt+rhjQyhpIHiBFCxqefm0Bf/1rTb2gE5ohAE+hz7JWuUyPQCDQCjUAj0AisG4Em0NeN8H4+PwQ654CEbk95HIGeKIdKuhf6G3odJUKGrkOJfKInCSnlfB+nB+f3hDN2rk9Ic97c9DrO/i7n/hDaSmRZPDC9O/ou9T7uU9MB0slwrIiHZ/IXR0+l3vQS2lTTFCKkkqKPric5ihHh0enQ68ThQv1c8dRXakN0Y96PQKMPUfof8i1EOV1JUgfCKCRdyDVe7EkhWSM3nvdonRLo0d/w1O0Q7ueN9v487zQEerzKjfMf/ehHw49//ONRv0pnSEdNL+iiS0y6SbpX88PlZ38PGW6OJ9+5+6uBTqI8INxDMpvznp1UC/TmIdA903qQz1RfSwc5dU6ja45uvfZoIliYU/Sfr7766vCzn/1skDLTXBZd1Rpojntm9MfV49190T8rffL/mg/dzzXiqjXK2pow8cHUO/L3GBptaxQ2gb4t5Pu9jUAjMBsEmkDffFcEc4J/hHbCroMOAaPm93bIsWnaPJMLShkP8JoLJVZ3BIkawj35W+KBHovY5JtxiHJYIGAQVBwQHLII3g4myuR6UreQ8CHeCRUEDGVyThEwHDyy+SNbEfHI9p/85CejVR5SPeHC1El+chehZpWPdhPS4KrUbqSt0iG0hpOP5aO/qVsOk+qrXv7mcoCMIDdXAt3hz0G6hiRKe4ydqQHHUdjWUPzwE7I/YfuTBw3GsRbVd8ZlrLGNyWpRmlDvsRxPxAVj3bivYZI6hPsqI77vaQR2A4Em0Hejn7qWjUAj0Ag0Ao1AI3C+CDSBfr54HsrTFnmgcxSgT0E40bMs8kBPiGOl79I7xbkieiWlc3/Sq9FBVUcDGOc+P/O6/M53vjPmBZ8S6M7z9EdK5HkI9NN4oFcCPfnEQ2QvItDpm+h7EGqIPFEH1SFhotWxEuh0ESGy4iTC6543Kx0Xol976UziUauMI4HSJ6SfEoHnci99kb95L2INOef9rkreV8eM8xrHlUCPUUH0d/Dg2KIexgpdXxwd1lGX82pTP2f9CCxLoFsrMm6UCHSXeWfOI5bpIemTrVnGo3EYwjxe3d6XtBB0hslF7t46X6LPNj5DoMeLO8Y+CPRpCHeITXW1fo8HeshuRjAJxT71QE8drQmIcIYzIdAZESHPrYHqHGciZXT3ykSsgA89ak0hG8OfikONapEoINbD6MjNYb8zWMpauP7RsfgNTaBvC/l+byPQCMwGgSbQN98VNh+Xw0xyQ8XL28GIQBABpFq01dxKhBkCgMvmXy3YPHsVAt0zQmo6ECT8jJJAEI9iAk/1XBfaBjGu9N4adisWfg4TDlS81EOge47DhrYg0AkkDmeEklU+CT2etjsYwVVJkItxAEwjiLmHQAJDdQnhn9xe8fRP2KFV6nUe96i7ukYYrTnQCXiErBgkwNPvSgJXDSt0XF2qBTnB0WHahew2HnO4JNAS8OCWvEcR7hwSXf6nTK4e3zeukxaAgYZ6JexbCPQcds8Ds35GI9AIzAOBJtDn0Q9di0agEWgEGoFGoBHYLAJNoG8W731526oEOucBBFOiCEa3o6wp+EKG0CPQ0dDZJCyx7yZ1Hx1KyCMEEh1DiB56kqo/qCHckwM9XqjH9UsN4e75cfagP6oEOt1BPNDhE09PZJV6xDNe/egWPEcZj3rtUp8YGbi/eofT93AASL70pAZU+l+cWpT0GiHQPSPY0r/EW5VDiTrV8NXnPT6bQD9vRA/jecsS6IjnpD8wj3if0+XS6dLjifCQvOCJyGBumKs1JaZ90EWX6WPOeK7nV+/uzBWlZ4SAV9Yc6N5VPbrzzNp7IdAr2U3fmxDu0xzo1QPdGlFDuNc5TVddvdqtke5V0jsjzt3rGdrHuEBpjcqaQteaEO1Ka0pSjGY9pEuNwYt1aVHk2U2O1ibQN4l2v6sRaARmiUAT6JvvFsJGyEPCgA3UISCkpY3XoSMHF2QjAT2kdS1ZH/MEr7mnVyXQCRkhaZGmOZSwYiXEJGc4IaTWgSBFiFJqB1I/ggqLZRfBinGAA47v8UB3wCB8xFLXocxBQ3tW+RBKGCWkDQ5xhCtlclTFmjp56GEbQjhe/jlsIXMJMDlIwXhbn0UE+rPPPjt6/bN0rIe95HInhBG8qhHGcfWv34Oj/srBEF4Jj09YJcwRiuNxnpBp3oe097sDoz5WH2UES31CgI6FqRLW3/3ud8dD7qoRCLbVN/3eRqAROB6BJtB7hDQCjUAj0Ag0Ao3AISLQBPoh9vrZ27wqgR7yRsmRIJH0lCGjndfpS0J4I7ziMU0P4syeSH6eQd8kp7grnupKZ/1KoNMf0RnEAD+h4+lbpsRW/T2G90r6pniI0hHV9HDuqQR6QrjTLyVKIh0FXQSP63jpa3vVcQUjERST2k/p3qS0Szjq3EfvUZ0HktudgwE9TbBVf6RiIivSidAhrcsZown0s8+1Q3zCsgQ6J6MYmZhHTz/99HhxnvKJoQpS2fyn51OaL4noaW6YT5lT1oVEfjCnrD0iJbjMlRDvlUCn3xbFksGPMgR60kyqSzzQqye659FNm5dKOkm6Zhddaf2E5E8Id21Me+m+swbm/kSksOZZ4+hKGS4lAqq1M971SmslvS09v+/Tkfu7suY/t2ZUw56qM91mRNQm0A9xpeg2NwKNwN8g0AT65gdEiMqEu0KixyKPMG4TdpAhfNh4E66rHi5s/jno2Hjj+UtAIUgs64HukJRQ7upFsFEX73Vwev7550cr5uSVSn6Wasnnezyile5Vt4QII2jkAENQQJwjfYXg4Z0caztCyVlDuIdkJpw47MQoQVlDkNv8HRgJL3D2v3zgV60g1dHftJswt63PcQQ6g4sczJQhsGGr7hlvy4Zyj4d+LMYTJcE4dEiEX81tTshLyDQ4hTxXEiwJrEo45yBtfNZPBOf2QN/WCOv3NgLrQ6AJ9PVh209uBBqBRqARaAQagfki0AT6fPtmzjU7ikCnvzguBzp9zHPPPTfqb+hzEv7XWb0SYc7zzvX0M8gsZ/CQYSHQ6XeQ4fQ+9E2I7ZBG9EdI56pn8LzkPfdcY9+z6RsrwTXFPV6W9BbRHySiXsg0ugfvCmGvjnQg2kmvFH1PdAx0XDw7lT7JzZxUf3Gm0AbkldI7as74GmkvXqEJpex+ujq6JO2Lpz/CH46PPfbYeME/pCAS/bw/0xzojAoQjJ0D/byR3q/nLUugmwPVSEZKUJd1xrim66U75dVtrUi0SXM60VI9Ix9zuKZ68PdqcBJdovlmvsRgRmnti17cupLoouq3iDz3bM+ozkUxmEHue0f9xNudPtzaSW8dh6VE96yRPqPjjOd9yqx76gyDpNo0VzM3YWB9StpN60T0qdGtVqek6o2+rZHYBPq2kO/3NgKNwGwQaAJ9811RQ2rnIBDruRDfSmR6vNFZqyVfij6zwSYPi7BaNWcKYWIVAr0S76z7Qnazzk0Id4eYhOaOFW7CzysJMASShPdKWHaWdepUvdodMOLBjEB//PHHhyeeeOKTg85peyZe/dW7P1bDNcSPOvLuj4c/Qc+hK7l0qhCnHfGuTv6s09brPL5/EoFeLRNT35D/pyXQ1ZeAlLDtBNSEKfM3wmXeF8I+hhCVQDc+HLjj2R9hknCZw23q1gT6eYySfkYjME8EmkCfZ790rRqBRqARaAQagUZgvQg0gb5efPf16YsIdLqh5ECnO1mUAz3p8pQIJ17cyf/rfB+dCB1JPC79HekbAt3f6X8Q6HRQdArxJnW259ntQv74hLyKIwZdlWdED+P5x31imK+kb6HLSF70mqbQMxLJMSQXXZkLIUW3g8Sju0iaQ4S/c0gcVtSpkm2VQPd3mMFZqY0xVoAh3RVdh1I/xNElYZn1mXchFZ988slRrwW7agRw3uO1CfTzRvQwnrcsgU6fl7ljzllXXAw16HHpeumiGdfU9JnmibnjsnYkQoP5LQKEi4e3dYKe2HNcIbjNN/Mm6R7Nq+ocpU41qutRntnTyBvJSa5d5nH91HQXjGMY57zwwgujQ1l1gHMf3ad1SplIp+pnDUtazURv9R3rmXUl6yqsYqDjf3HYShoK5HoIdussDJMmYlsjtAn0bSG/4+/NJE45bU6IBX8PKWbCV++/5HwwoQkF9fc6+TcRoqHWK2RerHnqgqU9NX9LFWam9axWStPwwTWvRRVeNtHWHR96a6l+E+hrgfVvHrrI87fOi/r/unGz4E3+KqVDQbXq47Et7DXCl5CRcNleHgLd91kIxlrQ5uzAFc/zWhJEbPwIToclQkMsmB02ErY7obQINf6WfO3JM05gipCkfuqpjtrmuUh0QkNdZ9Tje9/73nipXw03VsGcGh/k0Da1OvR7Farqz57BQCA5v2qpLbEaFkaIsBJrQG3a1ue4HOgwraHBat7xVUO4GwsssI2FGn7Nz/ox/WMsVEvOCH/Jg1490K01sUr3nLrfdA70zYysutZUq10/1zlXjS6qtb/v5VO9GDL+Iv94Vv1sYn+va0Ntm/HqkzYlH5Y6qnetc4xvsl4cJ8NVuS2yXOSiTbd9M6Nn9bc0gb46dn1nI9AINAJnRWCR4W7O+NN9u+7/1u7sp/5ejTWn53n7YNWBVFnhrPU/7v56nkqbsnfXtmTPrrqMWt96Jkm7F+l6prqLmkLrqDCbx50DK64506yC3dSIeJH8Mq1H7fuj8FmlLsv2d/BN3aM/ikyavKuRN1Mu+/y5fK8J9Ln0xG7VY1UCPWGHlUig5DVHcMUZI+R21dnWtHv+z6ubjoEnc5we4lWKMON16pyf86P56XlTp4W846izoPk/1YfX9Hl1Xc15TonMYeAfb1Z6snhfI6riMa5UB99HAKpvJbj8Px6q1p44WCilFkxkQm0Nwa9EsIdA93OId9hFrxEP9G0Q6PRb2kkXx1GBsUV0d/CdntV3a3Z0bc+KwLIEOp2eMR2jGHrcrA3+Fw90RHkIdHprRHByjdNTI4kTDcM8pWdGTFvn6IETASNe3eab9abKcfSTdNLmcvi1qt85CpNqoGOtMQ+iu6r3VJ7P2pJQ7HTpdJeJ2OF70XcrE5peqf4xutF+78p6Zq3ioMZ4wLOrHK0+vueCnYgfcEm600R/rd78Zx0Dp72/CfTTItbfHxEwcBJu2STJRp7NPxPB7yZaLFIIEzkgxGsv+WJjzeb3KGAXHULX0QV1UVLH5AiupQVWfao1YF00khs4pFVy3bL+88x6SK9hhNwXxXNv4uvo3ZOf2QT6yRid9RtThUUUM5kbU7Iq7zOPCOZIcCUrYMK80tyJd7dDDCEjZKX7VyHQCQXJW+XAxILXBk8AR4wmLHssabPRW+PyvghYWT94ybvU0fdz0HGgi9c3kpagEUtd1r41lFcOXMEphzNlXT/q2unvVQiaYpwDocOO9sUwQb0XEeixDDzrWFj1fm2x9xAcXYQuofBd6h+P/4QXYumov9R7keJuUT2ibFNau425HCLhkj6FcywmHTjzrgi6NR97Decu5BLB0UHcwbb2YzzQYU9g7M96EKhKdPJL5q55WyNC+J4DSq70f9IdZN6Zp4lEkdB3URLUMHWbINCrwZ85Eov8eANEgWMdigWvUruzlsVDIfnv3BsZDhb5aL+2x1DE+pgwW/5+lBJ9Pb06/6c2gT7/PuoaNgKNwP4iUOVhe1nkObJ7lHv2QntX9v3IgvbDhMqs6Xvs/VGIRumX/b8iue79vxrMpW32blfkWt9Rj+z9ZFh7dcLq5twUBTFcQjTVvd/3qvFgvJDiXVRJkqrXqHJ4dEGV4K5K1GqIcBrsqlepPkso5fRd3lv7xrvS/5FpYoS7KAfnec+QhEuFcZT5ZC71j2ypPtVwe+oxdt51WsfzmkBfB6r7/8xVQ7gnrDldh3Ug+iEe2dFhK2NgHCSrxyOdQ8hh5/dqZG29y3f9nDWr6l6qEdKitWfae8cZ82TdrffEuNuabc1Iujm6K1dyrue59fybdTvOJzHUUcIEZiHLGB0gsOgmrEX1u/RX3hPnEzquROqj10K8u5wVq6PDeY/c9kA/b0QP43nLEujkPPMi0SvoBqOfJjeYI4k4Sc+XNKT+F/20uVMdrNxvntJpG78JY25d8b5Etsx+n/lbdZVx6lhGz1kdP6vueMo/RV/s2fBJuHj1rfOczFKdJ6qRXwwApLjQ/rp+wSY50D0zn/CIkbFhF+I861ScuqZh5zc5WptA3yTae/QuAoeN1YHEVYmZDHqT3d+RRMlnbMDlAOv/JkOIh1i+OdhF+RpBZd3QxdNKfR1ksvnH8zB5cC0MNbdxDovKHLrVlcBEmNBui04W2xxeqxCXw+siC6B1t7uf/xcEmkBf/0iYbuzJ5ZK5kYOFOVKVKP5vDplPStZ+DkVK85FVLHKacJ4cMzZX/5sS6PK38EKPBzovbxt79UA3Z5GxcrPY3M19a5jSeuXwYDO3DmTOKjOG4mGcw4t7WSW6vI8yhFJE3QghyGvt8S7PFeZKGHcEegxtlNbCYJj85rCBY7UirIcTfz/Kg8SzEu4rAlxCdalbzVsFzygIt+2BXgl0AmcIdIIs4dUYUBI+9ZfyNFaKwdQ+YI9jPJHcZ/6X/+vHhEVTEhSVhGeKuKk1ZfZFY0tfszrV9xHG9WORPluOAAAgAElEQVQstZtAX+96VOUVyoEacq7mW7IWxZqWzEMucBkXPulTc8McyfoTBWwMYNKa0yiBV0WgKqOTdiBeCVWxTF5JOENj1nhOvWNEaH2yFljDkt8uBpNpfz3gJfyftRGO1RtjE21fFbNN3dcE+qaQ7vc0Ao1AI/D3CFQvQ3t6PeMnnGWUcva67P/RCSjtjyHKKUKjJLTv2UejHI2sXD2119kn1eNRvcnz9m37P3k2kb3Up+792hvDQf+DSdrr3JU8uHEiSBuq0tQzKumUtFQxzKvKUT9HBqvyr5/jDRUZupL0y2IXA9sYR1bvyGpkUOWyhDaNsSudTrycnCMiy8Q7dNm6LPu9qoOIvolcSj4lW9IZkS9TP2PMtWufJtB3rcfmUd9VCfSQPkpjr+b/9Xs8seOIkHke0sr5xv+qvrsaYVnvrf/mqJ8rgb7IKWQZggvi0+geJzmTxdg7Ogrrhja7YBdj6Hid5+xqPalertEtpYxhjzL6eqX1va7N1dDKuTNG6eoDG2up9Svr+rp0+4sIdLoWehd93x7o85jPc6vFsgS6dSHzWhvIRjEyMbZraPFqfOJ/cbRJ2oMYGSbKpf2+GswlbUOcEuKkGewqb7XsunLc2jLV0VRDm6S4MK/Nb21LSkvraI1aZB2MLJ11NJFhq8OQdSm6NzJPNQhQl+hQg6t1J2lalZG1tzWWmkDfFvI79t7p5DTwHcoc0Fx1UlYrbvchkhJ2OblfTA4HKxt3wsckR6yN1qa+zjAvU/inluY1FI3FIlbc6q2eWSRzwEqdM+EtJg6uIdFiwZ32h4RT5vAaj8UdGxp7Ud19INCNtZC/vFspDZRI23i2ImWzsSmrd+S6O7Juxt6VfFPmV0JohZwkKKhfcr5EECFoJIx7Qr6EnE4OqniIe8eiHOhIdALMNIQ75Q8iHWbI81deeWUUuqsHKktaXuRC0TgMxJJPmTmevO0I/oT2SY4s91vzcnghMMRCWggfwgbyVH/5bgx03BMCHY5ROsWCOp6fESgqsZ8DEMGM8FI/1QPdQSvkv/VLHYSdd3l/ctFsOwf6UQS6NZsRhb6pfRTMlx3fcEquMuMNeW6smV/1QGzfyvpvLOgre4OrhsSeCqWe55L7xzMTgil514TMbwJ92d5a7Xs1PCb5JVaw1s8oK5MrrkbQibxjXFQrWXt4lV8Szt+YiFJFTdcRYWYqm1kTjGFzOUZ85C9XDi/Wj1j1Jh9glcWMyaQZ8IzcnwNe1hfPCGkOtzyLcj7eGJVEX6239ueuJtD3py+7JY1AI7B7CFR53t6es74yuW3thT4598cQLdGirOM1vGQ1nsveH0Vf9cZZtxFZcnNGZ5FIWuTMEOghimIEHCKdkjZnE/fFYC5OAOSAOEvAZip3aC+5O7J3lL7OWs5x+cRQOjJYdcbwc1Uax7lgSsKfNOpioOwspt7OdJHxakjlamzomTEGDKFEPxOjgEVp906qx2n+X+XMEP7OhmRO5wxGwS5yVWQ1mO/apwn0XeuxedT3KAI9OdDpWBblQA+hai2w9luPYigcsllpXaoGQb6TFHz0IQmXrKwkkLUtepdtRt2akvWJlhIiu0YUicOFdTWOa8npXvUr8KpeqDGyVkbHYXRMo7XAKIS9NTZRZr0rBkgxNDjv0XUcgW5/p1/pEO7njfruP29ZAt08qalv6lg3pjNHrAs1woV7YvRm3tVnmCuJWmrO1ehGiTizaX39tEer4aE5XVNaRmcaA83IcOZbdQLThip/RT8f7ONUl2ggkZ1hFQeuRDvMOr7NKDxNoO/+vN9IC6aHJYeqhDWmXK2ETQ1dWwl0BzKf5BC2wFRrPUQHUosgFGu+5G1ZdyPrRHZgqbkrqmAS4j/kfiXC1TmCme8R7OLhWUOIWRxs4Mg6OZEdhkJqbnMxWDfGc35+E+jr752pgB/PBsQtS7YofZTJe2KTNJeSXzxEetIjEFYcmlzWjuTptm4k7IznmdPytshl7qo50ClIamgq65q8LDzVrW0R/pW+Z32yViHYaqitmvdFm7zPc5Cv8R6wRiD4E2LceoFMzXc9z/8oSWJYFKVeCHTtImiEJFN6rnbk2TXHTfWwIexVRVb1zPCchOQirMAzxgkJ85i1e/2jZfEbagh39YXtz372s9ELXVv0DQI9RDrFk76Cz7KfRERQWhdqBJXq3W88TMNgxsigHg6bQF8W+c19L4oTe7E5znjFWLJnJ0Sdvd33YmVrDUrEHetPNUYhD9QIOuZioluYk9XQ5rxbWQ2T/Ky+5jwDx0TOiEK8ejFYY2sqmRgFmS9wqZ4bcHEl5UC9L4r3eGFMwxnWlBLn3fZde14T6LvWY13fRqAR2CcEovBMpLkYR5LD7dVkRjKAT7y37alVGVqN57KPhtj0jOTZ9aykaKuEw7rwDMGfeieiFNk44ddT9xo9TxQudVVv+3ki1mg32aFG6KkRrWJoSk4iC0un5UKie368PateI+eXyGDqiOBOuNMQ+uQI9+f8dZrIV/oqSllnRs/PO0IQJcR9dD/GQ/X0hol2hLhedz/GWMOZg97IeHR+JJ8mh2jyLCdErLG2a58m0Hetx+ZR31UJ9HiYm+/WrhrhohrQhEAPaRMdSpxMqndkjZborB+dd8jhTUUcqT0zdVBR30TiiGNKjPWroUAIuhBTIcFi4FSfG+zcU43BtbcapVcvdut9darLfSd51K866ppAXxW5w75vWQI9kUfDAWW+KJMGJuR41hyl8V7T+lXHghqNtUbCyHOyFq3DAWPZXq9rXgyKQvxnbazRpbU1ERhrWqNpmqFqxFTTD6pX1a/XZ2S93XbU5ibQlx09B/696ebMovmll14aw9AinGqu3kqgmxAOAPGONamSN9biEO9TpcOBcMwuh6goZE8TfnfVbkLmOSzG2yqeo8pqPWcBq2F8EeAU7Up1jhJdOxMGmjcrZXSU2Q4QvDrdo0y4U+08zSFx1bb2fX+PwL4Q6Il6MFcP9GrNSqmTXNDWh+SKoVCJZyNlTtaJKDrq+kLhEY9thFWshn3Hpm6uhUBHkj3//PPjZZ4xYImHQRReSmT2iy++OPz4xz8e62deh2B3T8K987as5GgslBNy/uWXXx692K2PsTxUP4qhkLzmvv/zRvZddc2hB1YJWZMQghEwvCNGBEoKlqxF6pswWcpE/1D6bl3LE+LLupcwOZQzlEfqeOnSpVGJFC+SbQssUwK9hnBH8MW4QalvoxQ8DYEeoTde/lkbjKUaljLGBMkdWT2N6grTBPr8dpxEvzDXjKEXXnhhJNEpLs1va4rLASHksTlSI9XUcWJOGQdZm8zF73znO+P8sXZk3lRPrPNCZWqYZC0le1hX/MxSOCFBM1ajCKm5sKpRn0OcdvPaUloHrdfWaDJQUtBEdom3XVImWD8o0KuV9bq9784Lz3U+pwn0daLbz24EGoFG4HgE4umjdF5CUoasJJuTG8kA9tWkVprmZ6yKPXtcDOfJyZ5BdvAMZ5JK2KxbAUqeTy5Ndbfvx3jO3pP9nhwQ+VVJ96KuDJHt6fb67PfVEI8MFIVxcnXHc5q+5sknnxy+973vjTqcGqmv6jWSFichf9XX2YeexM8hrZXkd7JF5Ixlx3bOfYmoRR5y6e8ofcl+01DpIkk5S5FfjAMGxIkeVp1E1iHLVCeL119/fRyXoqUZm+pCPnOlbs55xtqufZpA37Uem0d9VyXQp+ejKXE7dQ4LcVPLIDDVg+fvR5HB61gnjuqNRe2Ytn36ndS7lp5/XDsX4eL+6T1Hves43ch5jLQm0M8DxcN7xrIEOt1H0t3EMLCO9emcX2YeZM4t+u5x69Eme2latxDqJ62J07Vl0VqadaquPYvWiel6tWgt2iQmTaBvEu0dflclvvxMscpDE9mERK/hPx3S8n2HreR3IADFaw8x5hOrYyVlM6UzC+bkr02o9KkgcNSCcxzERwkL7nGwygFL6SCnTsrkb3GY84x4pDnw1NzJDjbJg8sT0QEUTi7PyvMdOBHnCZGcvFYI9F3MabXDw/qTqu86gW6OxUhFmQgKxl5CuMv9QxlgjCWyw6ZDuNd5HPI2ypp4SyiTj45yx8817KJ5kjzF5iblQgjumvbB2pNQfuYqTxPrFaIsRLY5SzljDlL4KBFPIdvN9YTPC7Gc0IcIovqp4Wf0h3WRUsi8r+H/CGDWN33hncmBrs/UM54INucabqyueSHStdHPeV7aUyN71ND+xnnN3xVPDTjBFBbxIFVPz3OlH6KA29acD4Ge3JRTAp0ikAJMaUysQqDHwyYW1dVjpVpBRqEWa+5lMekQ7ssitb7vJY+TQ5P5zqjGnLdeGjvf+ta3RiWwccYYyRw2p6sBRcKlmlOJ7JDDRFJmRJFeCfRFeasWKT8Wtb56NlR5pnpSZHxZ6yj+60EnB7+kYWCwE8OkRPFQZ3WMcZP1yVpNEQ8Da1Ii75hrZB3yXKJ/JBRg50D/+x5sAn19c7qf3Ag0Ao3ASQjUSFf2thjOKcm65HJnJvsm2SCGaDH8R+jWM0k8jyLje4a91HPIEjmTxHhuqiw8695f72ckm/RTzh/x9lHHhO1N5L/qUa+uCGu6F+eb6g3tTJIoVtMIYCGofd95qBLoMapLirr0i7rEU975inyFLIaz+lcCnRFvziSet0iBuqi/a5QBdcxZM3k7tUcd/D1GBuSgRA5K9KAY5JJzjjKQPWm8TRXIRymU1dNF5uS4wQD76aefHpDpzjL0Yy51id7JWNu1TyXQEykp0Y3MK3J3nGmq0cK6jU92DcdDq++qOdAPDadDb28T6Ic+AlZr/2kI9JreYbW39V37gEAT6PvQixtoQ5SwIRcoaX/605+OnpOEfUJ9rHdjYZyQxtVry2EKyUzh6iDlOQ5NyK0Q6MjlKYEe0if1qCTQSc2P0jkhM2pI0fzPIc5BhQKdsjzhWpU1tLx3IbpquNfkPq1h0CiREYEJheaAkJD3Do3aqL3KEOgJV3ZSe/r/54/APhDo5lH1QMi8ctiuOdBDeCg3TaDruSiQzC1EVgxSMl/8nnCDmZ/VU9J8S77pmnd6mnM3uVYoUyjNzMXk/KZE8hzKGfOuhjOEm+9RQKlfFDhK92T9gl/9VOLVeIrnKuKpkljeZ85bL6wTcIgnRBRLfk++wbr25X3xekmOLs8Lse/5IemUIdC1yzMr2ZY1UZlcxp7jeckHGE/SkPKbtKqezvRp6KBKoFOGhjhXIvm0gxIuOS2XWTmmBGcNTRayvIZfimJtmWf7ThPoyyK1vu+ZX8hg89u+zAPd/k8OSGQYxnwOVdnvzU0GGQmf6X9RyHrONJf9Y4899oknWiXQ63haRKYf1eqqeK3j0N9rSHpEgLaIosEwsOZ1TaqY5KKKUZ81IgS60npl3Ur0ioSFh4G5hGSnZDbPEvqPbBcDA6U1tnpmbHPdWN9IOt2Tm0A/HV797UagEWgEzhOB7Nn2MjJ6jFyVNVS2vdkZwOU8UA0yyd/2/6SWqmEpyc9IwEUE+lR/MfXiWXbvr3J79QAiW9LJSGtEDohM79ySvTl5eqvBtb08+ggYVEPneGwrtTdOD2QL54kY/ZIznnjiieHxxx8fZYnIBcljnraRVWpudjJIdC+R4dMPzq6JCuD8Vdt9nDyRHMU5A9bzfRwk1N+V8aB9zgxwIAMyII6s55xWnUhyjj1pXFbSvdZ9Uf7fKsNFfvvRj340Gn3HsCOEfgh+OO3aB4FO/o7xQjWgbwJ913pzc/WdEugx7E0O9ETQcN6veYM3V8N+0xwQaAJ9Dr2we3VoAn33+mzbNa4EOlnyxTdfH55549pw9e23hht/+mi4+egDw80rl4bBteTnyq13D09duDj84M6Hhqcu/EW+u2V45oc3l7x/4dcuvPfBcOeN94fb3/twuDTcOjzx6OXh+1eeHK/+rB8Bh4d6KHHY/MlPfjKGcXdQS6hS1sMGFWGHgtqiVHPJOGSFrPK9KK2VCXtKce3QRFHrcgiseSamPx/X+nrIiiV4wqxWEsQhOSHpHbAqAZVcwFEsO6C6HFa1heJY6TAT78dYcYcYc1h1EEK8O4BWAt1BDVnVBPr6x/FRb9h1Ap0SIFbcxlqMNcxTSghziwc6wiNpBuIhGEzWTXBMPS0cpJPHO14OybXnf8nb5D7KGPNWiRSl0AjJ629RDtX+reuV93hHPBGsSeZccvlWT29kke8hj5Dv5rY5mrmeutS8flGoRMniPutfPDZCrlm7EO95Zta2/B8Rx5DA+62h1s94iVuTxs30lls+CXGfCB3KRAGBRc29k4OmksKresobA4lGkGcE30V5q7Y3Q//y5hr+ES4h0IU61D77UJRgFJ76zZp8GgJ93W1sAn3dCJ/8/Jq6wBpp708IUeTwlStXxst8sZb6n7kcpTiFpj3DWmE/N9eTa8/cZ7BkvU1Y9JrLKuuaMhEkYiRzXM2rAWANF+/vicjgmcKhkjXMCfWrBoDWHvNdaf5EJuEBVj3QE2lH26xH2ueCB0V2wtNrXyKaJN3GUYY2695fTu717X+jCfTt90HXoBFoBA4XgeT1VjozJVqXMud35yR7Mt0GBwH/y15OPrD/hnhNWPPs60jXGvq7plOq4c9r3kj7wjJ7fwznIpurRyW71fW5554b/t//+3+jjiLp5Zz/nDVi5OZd0WEoyco5I7qHfOBCfnt+6qrNFa+qdKbbIfNE7km6mJr73bPIR3QsidCVVDHkd7JGDBWU5C1lwrmTo6JPOk6eqGfN6oUPZ++N3onSMxF4fI+uR/+ShZK/HQ7OVFVuOyps6bQP9Vc1nkz9EwWgfr8aU6qfqEj/+q//OspzNbVAyPTom3ZtJodAT0SjJtB3rQe3U98Q6MZN1m7nuCbQt9Mfc31rE+hz7Zl516sJ9Hn3zxxrt5BAv35tuPpOE+hz7K+t1YlwH2teBIxDiBzBFM8ObQ6MIZptYPEmdeCqVtYOZDmYOQAlZJUS0efgkjxcldxBLCXnb8Kvxvo7oCw6UFULYKSViwKYsjd52x1mKMh5bDm4IM6qsjoevA7QcKB0Tt40B6uERU1uKgdRhxv1jOI5BLrDJ6U0BXQMBppA39qw/uTFu06gG2shnxOWkLEGBVCUQsISU0hkDlAQONwfN3/Os2emBHoiUyQUcvXoCLlkzfGpxi81hHs8HfP/qUKiKk+yfiCBaoj4hOUOKeX/ruQ8tl4lfGOMb6LEqe+rShX1To4/5FbIfPVR1zwT+RSPVKXv5v0JsZgQ4hU/z3CvdSyeHlH0+F/1hg/xpUxd8v94sGtXiLW0dVll1XmOkZOepd4JwWn9N8YpDF3Gfzx/lMZ9ooMY63P5NIG+/Z6wRoYcRpBX47akVqEIJr9YQ/2fsoZxCQU5YxPrln3D2mtcZj6ak1FIRxlcSWWykecqY9DiWYm6AZ2aUy6/m9eRWczRRMQw77PWeA7ZRJ3NCe+pXlXmewxmrC81fG0NnWruV0+9RNKhuPIMz6TU1b4YM8EmxkzKab73JtCHcZxUWZYC33pgDBoLZEIXXBn9JGLA1Fhr+zOoa9AINAKNwO4hQE5EusRI1tncOqx0hqfHcJHh7aUucmai7PFwtLfFM5t8nnXa3mofdH9yadfIMckXHpm8Gr7FQDb7fUW2GrPaW+0N9l1yQD130F/Y9//lX/5lrLfzHlmYfiYGtuQFdYrDgJLBf76biE3OiZ5vzyJXaCeZJd7idEAxatZ+9UmYcfJBjZKjLTnnkJniKa+OMMnzYV5liKTnIpuQN2ro1ONCetezErkq4dHJPPRVLlEFyE3q7p3aWkP4+3sin3me8aLfYOCZ1XDhqDO0fiMPJuVYSueR6Z5eCXTYItBjCKF/6KHgsQ8EOhyjryBbdgj33VtHN13j9kDfNOK7+b4m0Hez37Zd6ybQt90Du/f+9kDfvT7bSo0J9w4NOeg4RCHQQzpXj2rCcfJ/O3TkHoOtWuQ6oMTKNx7cLL9dDns1d5gDbnJVJYRYLJaPUsyGPM9BLvl8HW4TNj0W2VMCPcScA1vyTznExSo9CvcaojQHG4dVB52EN4MHUn6RBzoivUO4b2VI/81Ld51At/kjNxJiT/605MJD+Dh8s6ynJEG8OJAjFyvJsW6CY0qg13CG8cyIlX8I3igVag7xSqb7e53nU0K7KjlqHnX31GfW8Hr5nrp4f4h1ZY1aMVXgTL0e4rWhrEZE7qu52msdtTvvD+mesj4/+QwpYWqEj+BRnxlyTulZtS713vycZ1bF37rHxrIrACxDPlJkUWzag1zGf7xflBRu1WBq2Xes+3tNoK8b4ZOfT1kexbkxRGHJK4q8klCm9mZjylpKyUzJFw9u8kE8s6L0rcp3RnF+T+SKquT2vqTXMIYpde0/yuNkmRoqncyQXK0U11VBTM5ICFAySEIbMkysIdyjTKZI9v2ES1Van2IcYG/xHReZyxqSKEL2kNruGCkq1beSAXNZQ04eHev7RhPo68O2n9wINAKNwEkI2MOkaqFHiAxgH6ZjcC5ydnclmgsPYAZOIZSjm4iMTW5OqiCk+TTlU003553eQ9bwzhDq9tpKoE/bEMO3RK9Ccruc7eonBDriFTmddDT0M+SERNFyBkHQMqBTqnP0HDEUiKEg+SaODuofPHiu+05I7qSlIneTe7L32/dzrkl0QgS290qd4xN5gj4mkcmU6hIPdD9XY+bj0o/Vs5JzD6xjuEg+iuEgHMgvIafVW/1dSY0TAp7cbrwoGT7U1FpHyTY1YlrCwRtjrmkKsHpmO8oDfV8J9ERJ6xDuJ61eh/v/RTnQzen2QD/cMbGo5U2g93hYBYEm0FdB7bDv6Rzoh93/S7e+hs51ICHgP/300+NhClEn3GnCllI6O2j4OytT3w+JHmLMYYFlbnI6Ic2TQ91Byf8qqZX8zoQlh08HuRyCK4ldGxSSLKS9QxJlsnrmHfG2VFeHOQc7wnzN5ekAp36VQHcAowivh2MHMd/j6etdIdARPkcR6A62Dm0Jqx2l89Id0188FwR2jUCfNpqyIREZkEDVu8AYd3g3jl0JB+cQb5zHO/I4i/5zAfmYh0R5UK3w83NVxFRPzkV55I56RVVORLkSpUdVfsTzMyRz3n1UWOKT3uf/i8L9Zc1aRMLX79dUElUpFKOBeEjUNkwNFeoaVf/n59r3cyTMg19wsI8kbJu9wD5jL0q++uRfVNY87nNaV5tAX/dq8vfPn84JkWASipQckVzf1tCE8WRwFAIdie47CcdZDWnMG0Syvf/b3/72uP8n77jS2KvzOCFhyRDkmBz4HeCy3qQFqbf3xXspnlIJNUp+qFErag50z1YvRn080eJtpfS+eJMpKWftCfYIda6pcshccEre08xLRLu9JQr9KKA9h1K8RgBqAr090Dc/8/uNjUAj0Aj8FQEyY4zY/Mww376vjOGbszxZM+naEOiJ3KJkZBoDXHtlQqUzvkNUJ7USPUY1pI3hHhkwqV+8N1FsjtojQxzb+yNr0J3Yd/Nxr3385z//+ei5jEAnIzAmpZ9xX4hqdeepjkxWqq9nkRW0PSSvexJyOznjI794V01vF8I9nu5TEjuh0pFeMe4mV8Evxnvwr84S3h+ZRL1q9LRphJs6xhMxMRGr4E5+82znhuiT9E/kPfqdyG3wcG9SaHGCqOlu/D3RzabnyVoP/VYjF0RWImMZR/WzDIEOpzhqKHc1B3o80ONs0wR6r9AnIdAE+kkI9f8h0AR6j4NVEGgCfRXUDvueJtAPu/+Xbr3DRDYmpQOQgxdlLc8kh7RYOzsgUbj6jgNL9TRNnlClwwuFs4MLpbPDkQMTa2ie35W0Ssi1EOjxcFdWJW0lrKZepvHY4onl8JEcyA5w6soi2uHQO2po9lhmOxwnhLvDFAV8JbtCoFNUTwn0k3KgN4G+9FBcyxd3nUA3nwgALOMdSuMloDRG43mIVExKAqU5QBGxKCT5WoA+4qF1HkWRMJ3LIZcq8b0sKTN9/pQ0n1ar1qEa6Jz2fbUN+fm4+k/J9qpUqXWckt3HEejTZ0yJ+EX1Wbadmxgj8V5JWPx4gVBqJl88Ut3a/Nhjj40pQJT2kjmGQG4CfROj5m/fMSXQGVy4QgpTYNsDjLGq5KTcpih2UXjX+RzjFWsnxW8MCMlCGXcJuV4Ng8gYFPiRNbyXkZ2yzuu6BoVAF7HHRXFKOe6yplcCnWzi2QwC/T0EOhK91qt6oPt+wrLbF+Jll5QVcIiin1FBop14ftLykKMou8lJ05yliYyx+Z6f1xvbA31e/dG1aQQagcNCwJ6fvR+RGpLU/mvfo3+wnyPQkwOdjsNZKUS2fTGR7fytRnmhx/C3hCIPgc6T2ftC4CeSXgh8e0OVxavMEv1AUrckUh85oN4TAv3//t//OxLoVSapBPoiD3QEur07kXPIFfCIQwRdjvqn3so4DNB5+H5yp2t7rT/5Sjs9Izmv6U/g6h3qGfkjDhJKsgV5B6GtT+Jk4Wf/W+Q84b36Lv2q/vQ7Ls+MESSZxHNgGGMEz1T3GBDGGz4EOtkdrsZKQtKT7ab9lrbDg/6IXJSIAd7n5ymBvkwI9ybQD2ut6tb+FYFFBLpzv/Ukc9jZ39yyPifdQ2N4WAg0gX5Y/X1erW0C/byQPJznNIF+OH19ppYmdG4Upw4SIekcqpLTGyGO1MghlQd69dqqeY4dBv/5n/95JM+VNY/YNDdzciQl/Jrf40G2yIM2B5i8W+mQ5KJIJnAlx7r3OlBTODswezbhKzlHq3W55zpATUO4O0DFMthhsoZwpxxvAv1Mw2/tN+86gW5+UtAoKSuM0Rz2HTySR5syIoYuSsoLyoLkAV870Ee8YEpwLVuPZYneVZ8/rcd5v2/6vFXreRyBviyWU4J+lfvWcY9xzTDEGLaW1vyJUWQZ99ZsnudIRQS6sW7dt44fF+5xHXU+7plNoG8a8b9GgcibrY+8yxDZlKOZP8aLcZMco8YbJS9ZgxSME44AACAASURBVFwTr2zK06RRML5E9aC8eeKJJ8YryvWaUsG7ze+ad5ysgYROTtSpMWCUqp5HgZ8Q6eQX71tEoCcHOnnGXhAvsUqgxwO9esP7XsKZUvjCgdJdae4lvQbFeZTRsPH3KJrViwGByDpkoORuTfqLzff8vN7YBPq8+qNr0wg0AoeFgD0/e7D9l3yZNEkhqu15ZE5Gmi7nd/qK/D8G/jFsixMA/YfvxCjZ/l8judCVJH0LXQZ9SkKLh4hdJMvb+9UpHthTAj1Esv2cBzoCnXyDmLYX25OnIdzJBwh3JaOB6DnIAPb9eNGrbyLV+BkuCGolwp3ux+UZMcRW1rNMQi2To+iG4vGPVCdrwM2zkM2RLZT6JTI8mSxe8uQM59ZpZLC8k9xDpnIl7HyiJcIukQ+9r5LyVf4yLsg12koOhGfO1GS29Ou036rBsrEQwwBlwtxH/1RnXiXQF4VwR543gX5Ya1W39q8IHEWgJ4S7Od0Eeo+YJtB7DKyCQBPoq6B22Pc0gX7Y/b906x0mEjpX6RCUMGgOgQSXWGH7P0tfB0//i9LXITAHGgcqh8scnJSxNHZ4i3WxCjrUOAS5Rxkr6FgqH+WB7t4obpXJc+VQSeFd85k6GAl77dDmsFw9QacEukNqFM8OcbFadvDMdx2QcohzSFxEoCMwOwf60kNwrV/cdQI9IeuUDv3mnnmiNGeMQcYsFA4ZoznQhyQxP+NVGeKnWtavtQP64QeNwNRwIApN4zkeutbT7C3xIDY+E0nEPoMkzEHa+p4wm9tMTzDt2CbQNz/Uq1LTzy+++OJ4UVRShtbwrPFcsLcbe7ymrJ3GX1WMUyAnf7kxaOwx4ECgx/gu36/vj/ebsoZwn3qgh3B3r3FevdDIL+QHFy8q9YiyNzk+RdQhb8U7g+J4mgM9ud+VSAAKaqXna1PCscY4i9IYHpVA914Yqr93CRfrIm/FMKsJ9L+M+UqgwwyW9mhrgvGVPrU3W8/mGEFj87O337gOBI4y1lvWSHAddepnNgLrRsBelxRXyJfs0dmrsv8jTv0/0e8QxCGw1TEhycmo9laG80nfQvZM9JnIsso8j+GZtd/+PA3hvohA9zz6kYRwTzo6+3Q9syUy4L/+67+ORtQ569F55P4Qz9XI2nMSqYYM4Dtpg7r6Ln0POShRabSvprshK8RwUFkj6JDb43lPbxODb3IFUtm+lxQy3gcnZXKNw448Qr5QT6W9MW3XH9VQQT1jrBDP+eS7h4X3hYyO3knf1vp7HtkmhrvR+SiTs953Fhk+JJ99QriLaqTOSXFDVzTNgb6IQBeKH3HPyGBKoHteh3Bf92rRz58LAk2gz6Un5l2PJtDn3T9zrV0T6HPtmfnWqwn0+fbNrGrmMBnL6RwCHVIcAC08OdQoHZbyXUJPci87RLgnFt0OJw4FDgcOTzVPM2VxtS5OXiwlpXMl8xeRfFE618Olg2GUyd5VCfR6SGQcEGW0soZw1ykO4A6qvpewaErPdhB1qHQojJV1QqDFa53lOavweAI7VMXCfE65emc1ANdcmV0n0I33HMAt6onYoKT4SNhr7aQIMk6V5oTxbT4kdULIn3g1nCbX+Jq7qR+/pwhMQ9fbb1zGMgVjcuQZz/aA5JK0btb9pe4nNQ1IE+h7OnCWbJa1sV7PPvvs4KIYpqS1Xyd3aQ2jbgwiNpGdlL2UxMkjGmM+66tPIh+IfpB85VFCV+UosjTrMTkmBDQ56qiQpMYv2cBzjXn1jSeVdVvdQnLzrnNJscPo0P/JWNb8SqBrm7qQ1ZSMIM0fpf0g70s40zyfDJfoP9pRD54h0Hm8NYH+94MzOVlDviwi0HniNYG+5MTur62MwHTPbWPJlaHsG3cIAYRk9n5ypf0cMa2scyDEKe9j+39Cmyc/etLI0YHUEO7kCHJCDDtDsirJDC4ksr2fjsCVSEqLjFfMU3uw59n/PbvKvImwpCSLMAz88Y9/PMo28a6Ox3PCyntP9DBKezV9hH3bmbDWw/89S6mtkZXICIlYo/0wrGfGKvNEJ0TOIMMnxDIZHV4hl7WthoiHewwV3ZP3KUOg0/HEcDzRcOhzknqH/iXRc8gwMVKDYULBJ2w7Q78YCNir421PBtT+OIaQ2WoO9EWh99NvZK/IYMnp7m8nEejkNwQ6z3myWwj06LCaQN+hRaeremYEmkA/M4QH8YAm0A+im8+9kU2gnzuke//AJtD3vovPp4EOEpSmscKlRE3YTgcJhy4HKyWlrcOl71uUKJbjoe7wFMvneKcnNGkOcSyEYw1McexyAHOQTc5bB7kQ+Me1MPc7ZDnwJb+pA03ydTmIUQTHM8whSd28TxmrZ56NDkraFQVy2p3DjAOZw52DIIEv+UI9M3nTHRAT8l7ZBPr5jNGzPGVKoCe0nXHBszCheVmrJ7y/g/YcPxQ15kciIJizDv8O4hT28S4w7inqeRxSJjikU9CEZKnW+O2VNMee3q86VS/dCLP2GOslYyV7inU0+RSjzDM/XVGI2TusqZRhcyQF2gN98+M2ys7krXz66aeHn/70p8PLL788ei7F+4lik5I1Icvj1eRvZAhrpP2d/GBNtadTdNo/EJ8M41zxVFNaU6NMVibvupJxSBTECO2jPsaxdTmKXorYKNEpoKc51pMD3dypYWkTLceztCleWUoedPFCM38Sfl0ZYxb3kMGQ7jFmrPlGYRMMOoT7YgLd+mV9U+qfrAfxQK8EevbqKmv0Xrz59WMf3lgJ8+y1MSpK+6rx0DQ8su/02NuHkXDYbUAw/+QnPxm90MmU2c+V2ftjkJbfIyOEyKQbYERPfiCT2uus24kIUw3yInMo6TFi/G/vT+SWELJH9UzNzY2ornJICF8lmYKBwDPPPDPKJjHMd24Naa00j+NZr3QGpKMRQYdOg0wS8lg7PZO8o77amUg1McauhHDWkKwt1poawp3eRhuSJic/K+139ewK5xAi1qPob5TVA32aGsX5PVGG6GGSrs/ztZWcow3V69x5Ac7RC3lmiHfthq39GjlP5onR+nGzSR1r5AJtNjbIV1NnieM80PW3MVZDuDeBftjr2KG13jy2djh30KvW9atzoB/aaDi6vU2g91hYBYEm0FdB7bDvaQL9sPt/6dY7TNXcYQQYB4yEr3KgochVJlx08mUhxF0OAA5SCf3uIFk/Uyvumr/cASZeO/k5isjjGlHDuztEJlyXA1VCtlEQ54CX0F8Uyn5W5h7tc4irVuMONDncOERGce75IXrgkTxiDmGeG2W1MmS+9zhw9WfzCBhbLgdj4zMEBOWIPqoEelVYbL6mJ7/RvNQWc1ZpzMVynsKoEjbGa+aucZg8f8qaz27qwbtqru6Taz/fb1hLztru0zzjJGX1MnWZyzNOUr7XCAr2FIoz66y13l5jr7CO+nvCshuflFEUYi7rbx2/Ne/5SThsctQ1gb5JtP/yriixQ4hXD3TjLfm/rYXWR4fwhOkM2WS8Ubq6fK/uE5S+FPCM7DwroTqV1thqHGI8x7jO+lyV9EchY/zGO8r+Q75InlIK3/p8672LEpnCt+ZtTz5RMo9PQpQmn2lCvnp+rVfmY9IpJGe7+VmJdnMwHl4wqnvInObg5kfgX96oL6xl8FNSBjLGNJZihAE/xhH24xAg8VZbFKFgW23p9+4WAtaIGqki8iGZ198reV49Xs3vkOlziuSyW+h3beeCAOKcAR3y2/prrbVvKZOSpXqEZ15UJwFne3IckpqOwD6PxAkZTyfgb9bwKtvaL90bYrhGWjpOnq97Px1BTYsXPQl5N/uJCDTql1DpFH2RIZKeKxFllOSWhKG3byfqDvnE/kSWIFNUOQGRrh7kEO2sugvvqoSwdpPf43Vf15dq0G2tqWfX+rNnel9yuWddsiYlUlXkKqQ/g3F9rC0xPESQx5HCc5wXyFMxToz+RpvgFLkKjnREnq/0ew1Rf9TYVkd7eNprH/dOf5sa4Fe8GCsYpww99GUMBzJWo3cyznbtY47FAcaYIKMmYp6+rLqxqgPsvWfXevp869sE+vniua9PawJ9X3t2ve1qAn29+O7j0yuBTvZ+8c3Xh2feuDZcffut4cafPhpuPvrAcPPKpWFwLfm5cuvdw1MXLg4/uPOh4akL94133TI888ObS96/8GsX3vtguPPG+8Pt7304XBpuHZ549PLw/StPjld/1o8AoZeSL2HICTMhMhwEkiszntcEYwPKAHPQchH+HaQSjjeKRH9zoMwBjjehA1kluGsOznrwc5A56ZMDcBS9IUDjna5MHZQE+pobtH4vXrlpew1d78CcA5KDWjyAHRa0OSHTtDvhUnnnO8i5z6GqCfSTenM9/7d5Jmz/lEA3Hp988smRRI8lv7EUEmI9NVr9qQ725kVy7yWHr0MqZU88ev3d3EhYv5rz1pjMfEkobDWaKnmWIXFXb8k87jyK+DlN25d9xiok06J6nPY55/GMRePjpHrk/94fkpMiiZIqUUDsNZmfxnW8XiiPatoPSq+an7G++6R6bHKkNYG+SbT/8q6shZEd5Ad3MZQyNiiQKcAp0skA9mwyibGYNDDWwXgB+R5PJIpaik57ur0hpDZFOiI9qTLq3AhhpUx4V/U7aT2pckjSbKgTJWP1LmWgF0NAckdkMX+LLORZnkHuiAI79VXGUNC95p89I2l04BNS3vOqV1WiECEb/D3YdRqQv4xD8jBjyhhnwtQ4Qk5Q/CDPIytXg0x7c+27zc+gfuOuI5Awx5FzrW+Z3/5WjY1jDG0+WyPquWfXcej6HzYCSFXRZxCs9m17f/br7P32f3uy87iLXJm9XBmP5P+PvXvtleUq8gafnpZG46dlZIlXIEvQGE5jY3yMjS9AN/gj8PX4OE1z9Q18O757fIzB3fQDjfuZ5sXMoDP6pedvgjxVe1fVrqqdWRUlpVbt2nlZK9bKWBHxjwtgGT9PFr0AsAHbyadV9qyAdnS0yL0XzYp71HJ0iSa399dMEd7pWv/b+MgAdD+yTz7ulVI05BaAbDLtefdrbXbO10B099Hn1CsXFJFSNe5R9eE4Cgdktu9Vx+1abz5OdhmffkZec51nan0Sia+Ng6xnuXciU7VxbpDtkPzi/GSO02c8zbwG3E4K/wpU+3/6hsbJwqMN2H3Zm+S63AN9qgPjKqf00IsNQt9lEmCLqg4aNQrf96V97DVxpkh5LmuLztcA+tJm83j9bQD9eLRe8pMaQF/y7F1f3xtAvz7aL/XJKwH0d98a3vioAfSlzulB+k1poEgxGGsxmwpWUEpSM9MGlujrpD5jeKZ4UnQoZ/EUTmShNtFPFDRKXAXQa4TVNBXhJgOu0RWronii4Bkn4KbWu6LQRXki4Ke2mfFmXNr0OUbt0AEtKAfoRrlLzbQo7Yk8p9TNNS34JjRe8jmJOEymhctSuGdtznHM0/cjGROsa4pq6u8y/FBmY8BhkAig4n2Osm+s1n0FeC4De+ZIl6v2KUahq9xnm3tcBvpuMgdzuQeaXdSXROkkq0mNgInhz/UxZAL5GP0Aloz8DkawWrLjsrFfZR6vcm0D6Feh3m7XVgDdd46AInsYhq2TpHBnqKwAunWZKBj7etJmWm94aSK97e/+H4M78NP61Fqj+Uwjsyqvno5slZyT36byTK71f+8Onp9MQGQOPN9Ro6a8SzW9aGp1ktPQqBo5AejGaw+xR+Y9M+aUrUnpmkSk2UNWpYHebQaXe1WcgwJgpu48GRPYga7JDAPMCaCTurCha5w2a2aN5VKle34sCtQoSgBbskckA0JSSVcAHS/AEx3RTwLaHavf/ZymwCEoAJCU3lvrXagR6IkO9zt+Xcu81b2S/SP7v/01Ucyp6Z0IdHtj3aurHcPY6n58kTwfWfYyOwZ9Lo77KaXHQYucU4HflLRLTe7qHMC+YfxJpW58ATj1keydlMk1tTw5aSrnp7+1hE6cEiNXTe0xlUZJA08e8QkgXR3yXG/c9tLIPGQd+2vSzge8Nu4Kimd+k0Y+mQisCfad2LjipDidv03W5ypZbZUNqt6bw4O+S51v/tiWoufEucncVdlyk77M4ZwG0OcwC8vrQwPoy5uz6+hxA+jXQfXlP7MB9OXP4bFH0AD6sSm+0Oel9iVDKsXMwqketRSpgIoUtaRBpQBRPKN8AtSTlivKagzWzmEsTC3m3H8aYRXFs7bryDoFUVYpLq6NgV3/9IfSaJzajMeYXF8BdH0WaZU07FOP5XhdJxUxIdAGT7F2XWphJaIsSuhCl8liu11T1DJwJ7IQyJwa6OrDmTOKdcCSOQ54CnSnnp33jlEkQLo2abHjQFAj1yv4sQ743QTEnSONtunTOiB2m7Fveo9dQN99RI/v4x6r+PE246kGpIBF1qD3LanZkzJS5AVjV3ix/ydTQjVYbTPPxzq3AfRjUfqvz4ljRiK+8XVGSkZXayz7uHUU2QW/tCYTGWWPZrxM6k97Bh5KJiLL1ChN59jbtdZoPjUya/q+TN/BOJXE+Fxb166TZVK7lKGSvJF0mcYaMFdrPMkcpJ+AstRLT01RY4zskowQaJgMLN65mvaUQTr1RlNrdRsecPyVcfgnopc5ITOjZ7I4ae2/ASucR/51MJYnKhCgjt/VDEqH73U/4RQokPc99XwTjRpwDe9KSYm6b6bGsdIoKUORKNtToEuP4XwpkDrW3gV7vL3f3qe1Z8aQ6t1J5LK9zPpPpjg2Abw8ab0DzGrtf5ERyBNTeXSV09wmukTdR9ft/XH2N47s22wYyQYYQJqsAnzN3q3N3m+s9MFkfSJDRA7Qz9R31ya1vL0pqeHTzwDk0SOrs0CcddZlpqk0qtHe1cmn0sPempJPSbOerDnJrhGaxfnP39HjM681m04CIaKLrHN23NTxITJblQXrW1jvTyaI4yNHp8xN0r9HVquy5VLe6E7hvpSZmlc/G0Cf13zMtTcNoM91ZubdrwbQ5z0/c+xdp3Cf46zMsE8MMFHKtJSaWnsrypM2IBxljlJQ609NDTo2uxiso8SkLlVNWbaJgnlVsuUZ+q1fGS9lOTWyKV2UmaT+SvprLXpUxTagfIxXMWyjT0DYXBfje9d5uuos7nY9I2IMiQAu3t9S/AFZAOjAcyncKdh17nd72mGvmr4rMZporeVkRtAmIh24EueYGCCq9/8648FhR9J3PycKVINYdboCHol4YbALaJ4akIx91Wmp0muuwF0D6Mdf1THCJlU647LDvm7PTUpPRtOkDE3a0Bh5ySMizGNUn6YlrXw2NS+zz1ej6aayjPslVXptI1dd5JQTY3X4fbKQVJnEexNDrPepphoN6FudHTkJ+NsnaW0j28WRJXVJI7sdf6Y/faLx7/P9z5ztck9zgHb2W4DLyy+/PJYO0JqX1MH1DHwvwIZU7qL9yB8ATesuGWJC16v0a93c7Jt217UG9vncQ9DkGPfEQ1K2gj5Drk0GBFGa5FsADYAsa1tr3Skz5eDQkUwa2rl/DkXX6bh34QX1HtN94Kr3m/bvEHSY+9xv0r+q/3g3qi7ub4e9PU5mq1JwR5eKTp89R2sPzD3x7HVg96q+XnVNuD5yiD08YIJ9JqnR/V+f7P1xiiFHxwnA/4w/6dOTfc/1/hdZKaUdKiBdAe5Eb0/B9UPYOMg1cVLTVmN45rLWGA/t4wAwBdLZoJIe/1DlZ6bve5372JzIDcYzLT8Y2i4xY2EF0FPeMGUdO4X7JhzsPM9pAP08533bUU8BdMFQss3IFoev37x5c1B+hGybwLVk2dz2WX3+6VCgAfTTmctjjaQC6DCUl99/Z3jx3TeHW10D/VhTsIznxBCT+p2E/Wm63CiK07RbNZI8iqbrKXi1HmhSBMbzt3op70KlqpDEoFzbdfeMchxv7rT66pM0ramplVTXNbVmnlNpEQWWslej96OgHUpR24V2p35NnBpiJGBMTG1SKdN8V4dMhJg69w8//PB41DRqogyuukaPQecKfgccosQaO6eBGFATYQhYoqxM3+NNgZ9jjGmuz6hG6Gnkyao+O2cTum5zXjXmbUqn9Puyvmx6nudu2uf0sRoaA5Az8CWaN9HnFUgKUJf3cNPxXud5DaAfn/p1P/Yd74vsYe3UVJ0VZM46zvqKMV07rateAXT7OzkhkdqbjrgaeWNoDD+eRsfVvq27f2Qs1zLE1ij2ZHfQTwb/yHNaYwuQoE0WkzgVxHGl1jJ1n2nWkk3HvY/zLuJdu4JT6+65zf2sM3OY+YwxR+u31MV1T/yOkQc4ATQHXopE50RUSwSs4/Hb9KvS/BC028ecXuc9DkGTY98z73scYlLKQXQjuS8yH6Nj+IlWFjDp2609Th2JQtfO9bOPd3XTd6Ket807d5l8VWWhXeh8iPW1Sz/mfE0c36KPV1085ay8Lz7Vib/aO2K/iGNb+LHfXVPvuela2cf6rbpeBfnt38nC43cfe0xSsFc52v8i29TU636z1iPTaKf6TpUhOJsnw419jawwdSjc1zqpjkJxgohjWsY9tf1krqqDRFLxT2WZQ4D+F429jsH3RMFPg1aWWM6lI9D3terP6z4NoJ/XfO862gqgc0CiZzWAvis1z+e6BtDPZ673NdIG0PdFyRO/D2UjymUUsClAVMGVKCvIUpWqKJraaWrSRGHXSO5tvLenUzAFzauBO2Oo/an9T6rXjDmt86dKTPXAnhpgah/y/Op8sM7gXI0ymxpdPHvX6y5avusMRNsYa+q5Fxmcpvfc1Di1aV9yHqWUQJ6oughZ6tQDz3lGMzDaVBmygeiO1H5j2PZ71kLW7EX9P8Y8Xjb/1aAar31jZGyg2CbaQDt9f7Zlca7fdP62vfeq8y963q7/u6hf03tWfuh7jFLV+HJMeuyDpse+R+gTsCjRPMn0wbBVQcwpzY/d312e1wD6LlS72jXVsBwDcfb0gOPJohO+V2WErLO61zuvyhSVX9Z61dsYX6uRG7jFa15mEHtS6ppz6nJelR3WUacawAMKpJ/hUTXyLDLEdGxVDnJOzThUs+dUee3YvG5TGWCblbQPUIOskb2VcQd4mVqt/pc1pF/JbpByAZyGgJaiBRMtV6POdpWXVsnK6+hy7HncZn4Oee4x19NUdt9mXBf1M3pbACY8JWmnk4EjkZu1D5w4ZEJICYqUULEO5/rZx7s61d82GetV349V/d71nodYs5vQYEnnZI9NNprpnl5tF6vky2onWBXVHHki992UNvtYv/Ueefezd1f5RJ+mumt9/7P/r9IBp/acjG+q83DASX15juepM34IHpKxpt9VXokcV+e19rmOpwLV1ynLVLktGQOqvFeDLjZdX3M5r2ugz2UmltWPBtCXNV/X1dsG0K+L8st+bgPoy56/6+h9p3C/Dqr3M49CgWo8qjXO43meTkTpnBotLjJG1AHset1FRLgMCF137a7XbXK/6TnbGGvquZsC6NsYkbYxPjiX0ZAh0QEsv3Xr1vDGG2+MKS5T956iZ90wYIvISVTOQw89NKhLClCvqdSqYaUq6NN1tsni32UeL1qHF/2vgktTI8smfd10XWwzn5s+d9N3dPq+brNe6rUXXRfDWQxJidSYOgRtuza2WQur1uBltNzl/u656fu/zRylL1PjVTVkXjaeuf+/AfS5z9D19S8RbfYd6ZVTL5uDl33KfsWxy/9XOeis6vlFhuBqVF4H5Kx6J+ueEV6wzXt+fRQ+/pNrpqWUKyJbMPSYx9CvAhDmtqbHr45D9pWm9fHncYlPDKAUQKaWrqD816xYVS5JZGpNb53ML0ukwxz77H3v9/h6ZqbuiZfJshfpb9P7rLrXdc7xqr17Op5VwPJUR1mlI6wC16ucLk3ujRs3xiwWwHSZLJSA0PbnfCkQAF3K05rCnWzbKdzPd11cNnIAOtucdWOtpPyMVjALm5y03L4nmym5uT/nRYEG0M9rvvc12gbQ90XJ87nPSgD93beGNz76YLj9lz8Pd248MNy5+eAwODb83Lz388Oz931h+OH9Xx6eve+L41X3DC/86M6G16887b6P/zTcf/sPw+c+/mR4cLh3ePzGQ8MPbj4xHv1pCqyiAOMkphhj5bSueVUu11HwMuV3HSh42XUXzdgu99wUlN5mpWwKeE7HelH/N7mn+21y3nQsm/bDdQzZgIgA6NK13759exTKKXW1Dh6PeZE4DiA64JyQzrs+afxT626Ted8UeLxsfPX/u9B82o8pKLLNWll17jrHlKve96J3dVs67NrHVWutRjJYD0lhKH1hzVqxTUTqoWg19/tOefMmvHruY0r/GkBfykwdv59J3Ql0FXXOsct64dhV08viJykl4/u6z7r3poI3q/aBykfX3aNed5ER/vhUnNcTawS6jDfqfZI7tDK91OxGAc3tH4AGMof07SLRax3UTeSMeVGhe3MdFLBO8JKUZCDzOsi46p4nAxN5uIJf1l3KFZF/HX//938/tv25GgVWyaj9Pl+NpttcvWo/24b+U/10Op/r7rXNM7YZzya2hGkf1+3/6/ShiwD0ZFBhTOSgE57ypS99aQTPZWujK3NEl8ENX+nP+VKgAfTznfurjDwAOhBdJp0G0K9CzdO9tgH0053bQ46sAfRDUvc0790R6Kc5rz2qYRgNRwyVDEVJXZjvNllKYdcdP/2lsspgFQA9xkRerUmtaiOtaVUBFerFOaS1BJ4zAvCmZ+iOt2uecx2GktOfxfmPsNZLBJozFsVglDUCBGkA/fK5XOcIsYtjzeVPO+4ZDaAfl95LehqBPJGhyom8/vrrw3vvvTdw8AJgSYOaGtn5vkmUxVUc7DZ553rPW7/KpjXQ33nnneHDDz8ctOTQOOu5A6AcSGn/ELUHfBBZA0TvqJolvcnz6GutDUzmxVMcZF2lISLzAr2qA2AtW0TW5cxhbZJ/+9MUOAUKrAKFdxnXpgD6Lvfe1zVX2f/1YR2taqpx4DmnPwd9Olnb8A56EH05Kd33Na6+z/IoVD9AowAAIABJREFU0AD68uZsDj1uAH0OszD/PjSAPv85mmMPG0Cf46zMu09dA33e89O9uwIFsrgpc7/97W/HyIsA6Jglg2RScO9Lmb5Cd/vSA1BgneFgCqAnnbv14X81oi71mAEVoooZA3jTMyz6DSiqvSiq7wBD28stLwNHLvv/Xjqx8JsEPEqklxYAIlPBV77ylXG9xAEjqXgXPuTu/hUo0AD6FYh34pcCWwOgq3/+2muvjQA6wBV4xQjtAGYlwwXe0p95UaA6FJhPRh1yhcjfpOXXAi79zqjsGmCDeTa/ovfsHfaQCqCTR+qn9+h5zf2celNLV1ljAdCB5/iLw3dyr0wWKTsjelQ6VCmY8RtrkmOHtqZuno61Rvc6LzWiU4fY+X6vNXwT+Z57Xed6rmPzPfWyU4e4ls2oEfuVDtNMTuTBAI2JXs611Wmh0uE6aDDNKFLre1e6rIpmzvhrPXG/rYr23uf7Uftc11r6m3VXnVuP0a99jnHO9wp/0drbZMpx4DN0ZPtZdGZ8hFMYYL0/50uBBtDPd+6vMvIG0K9CvfO5tgLo1ozyZ3Rosi4Z9tFHHx2UFyHfkncTBNWBLeezRlaNtAH0857/XUbfAPouVOtrFkEBhslsnFoKXtK5M2rYTBkqRXZRsGPcWcTgupNbUWBq9LEOajpL6VSTWpUAFoOXhwAorBGgKIMAIwCDtuiwaQr3Ja+hVUa7bVOcT9MbbjVJBzz5GP2q2S6sC8ZngjogBK8RMWodcdrpz/lSoAH08537y0ZeAXRGaAA6gzTln8MWQFV0KLklZUXwlP7MjwLZO4ELcYogW3j/RelpAegi91IPvYIO5IukvTXXAThryv7rANrmR+nu0ToKJJNS1mDNtCSrBb2Ic/F//ud/jk6gcfQjs6SGMZkXj1FegAzsXgGXV6WzDjietPF0LUcFYa1hB1ko4OY6QPqYs5tyCmnpkOHJcZSN47Vx6nt0x/QzjgMBdBnm3COZrep17oXuq+hwzHFXvSVp/zNvcQzNWprOU/07DhirHA0OMZ7qrJDyJ9rqzOqclDshl1eQv/nn1WalOuiwr8iqkgwrnG3ieJNodBHoDaBfjeZLv7oB9KXP4PX0vwH066H70p7aAPrSZmwe/W0AfR7zsKRedAr3Jc1W93UrChDUX3311dFIxBDNUBmFj4IPBHVQ8ij+S09Duqr/uxgIpvfZ5R51ovZ9v60WwZqTE4HOoEjxTzQOEJ2gHgOavjMa8qIHWlgvUqoybgMydqmBvo/+b3KPfdB9m3vUc6+6ZqpBL2Pd9Z777tc62gNEGKO1+MvDDz88PPTQQ2MEIQAkxqRpBOEmc9nnnA4FGkA/nbnc90imALoU7onoYngGbDnCT/CUBtD3PQv7vV+NhqRwAc8572nJGjkAP6k7Td6oabPJIAF+poDdfnvbdzslClTQmkwr0txBF6IXJRuCElfWGBnXwUn0q1/96nhYi/SjOHBMwckqn9WIaufRwax5fC0ArD6RgRxAeeDxNBL7uuYg4GscXuLgwrgGhE0teI4G3sPQZKrvVNCZfoHeWr/HeQBN45jrfgHRybnXEQ0VOdk8GT8dqZYUyZhq9Hz6mjZAdcaCRoccT+2ztWadpU1pDOek3Al6o/+h+3Vd6/fYz60AOh7y1ltvfcZTkiEH7ZM5B1/xvT/nS4EG0M937q8y8gbQr0K987l2HYDOId1e1BHo57MWthlpA+jbUKvPRYGVAPq7bw1vfPTBcPsvfx7u3HhguHPzwWFwbPi5ee/nh2fv+8Lww/u/PDx73xfHq+4ZXvjRnQ2vX3nafR//abj/9h+Gz338yfDgcO/w+I2Hhh/cfGI8+tMUWEUBDPGVV14ZPaK1lOsYahhvAKAOoOgpAOi9CjanAMYn6sbBSCZFrgOA7rdq9ANWJGU7A3eMAACNalgMwLt0R4zNqdhnokDm+9atWyN4/sYbb4y/Ac+//vWvj6ncAV0AEQbYTWoWN2VPlwINoJ/u3F51ZFMAHU9ZB6An3Tfgqz/zpUCNkgQ4kC8YA7Vk1BqBntT85pSxJ1G/KRFzSDBqvhTsnu1Kgbr2AKOMi9YccBRfAaDfvn17XItkkzjmkG2lceesYx1WgNvadQ8tUDVR2NpEIAMpASVAtYD2FcxPWSTAcYDpgNPuUYHZXce+yXU1Whx96AJoFCeD6nCgn8lYpkWXgIRVDgTcok3uFR1D6/03PgCzd9v1dAp0T3aidaB8BYvrPhFamaOAw9FLKg0uckDN3Dg//Td3xoE/1eflnu5X15dn05McxpPI+lV92WRuLjungrf6lwxQ2uq4oY+Jhs684a/WXnVm3dVB97J+nvL/a5YC6wU/iVNO9jLvCX7CztIA+imvhs3GFgCdEyGeWLP/4WH0ZjqzNvxMex1ORZuNqM86BgXWAejWj8xcAluk5WbTtb9GxjhG3/oZ86FAR6DPZy6W1JMG0Jc0W/Poa0egz2MeuhcHoEAF0F9++eXReBGhirGCgchBueu0ygeYgBnfkpGIYchhnQRA//jjj0dDTE31z8AVZwughfWiZSiqxsM2wMx4wg/QtWoQ9v3Xv/71GIGhZVhKDVE8pta2bQD9AJOxoFs2gL6gyTpyV9cB6DKkTCPQ8RRHA+hHnqQtH1cd6oB0iewkY5BDzHkidIFq9odE6CbNddK2T+tFb9mVPv3MKFDXnu9Za9adFO5JtwwoBnilhEDkXDwH0Fg/ZGTgh5YBodaRTFS5lsE7TqmM3PnUlNrWO11MamcHkM1vVa4+5JTpS6LOtb///e8/yw4BEHQEAK8R6HQCtAEIcjKosiB9Am1CpwDR7uP9T9r2ROa63r2AzgF1pzJirUdOtjRf6MtYjCe4Z1LMo31S8VfabQKge4418u///u9jVq44FMfpAu+aZjVIti7Pf/DBB8cjZUbiIHGIrEvWXqLN4wStv9ZcQH9j8UkENCDd9+hwnDbyaf1t+zdtFYDOgZiMaz1zEGkAfXu6nvIV3lnZOGT/wxPxmthdGkA/5Zm/2timADpeHznEfsPO0gD61Wh8ClevAtDVQReB3jXQT2GGDzOGBtAPQ9dTvmvXQD/l2T3zsWGIgHNGIi0FmbGGQmcjlVrZkVTcZ06usxo+xT/1DRlZCFcMRpQ5AHqEMEY1BpeaOjepVRkcU+8x7VkR8cwHm+iltM8999wg5bLWmlJDNDXQE4FuzTSAft4LpwH0857/i0Z/WQr3ADaM03HiagB9OeupRmzqNcCqlosJcBh5IqBOgzvLmeO59tTaSxpuaw7QyLBI7gVA4ikpIUBOidMf8DPp17VSv5OXtWToWjsd+B3QFHD89ttvjxHunpHa39pEqgN+6WQy9TgYwelnKY106HIFaJJoZa1xKcMjOp+BHlCdFOz6amzGmFJO6XfeZfdj6EebZA4J0K31Cb3ooJwGAM5xHkCLVeC3+QqvYLQB9NNV0BiN9AnN7AUpOQW89NmEhwSgj4NP1oYW0AWQRh86dXU4qN89/+bNm+NB7uWMYS6nkd77ej+svWQKoLPFGUSrv0nhbvzmix5njYtupfejufU+rem+r/6dw32mADrw3ME5x/pD7wbQz2ElbD7GCqDjrYlAB4Y2gL45HU/xzGn2xpoZhYxiL3LY9+J0oRWBTna4cePG+D1OarG1bLIHniI9z3FMFwHo9qLIJ5wtqvNnZ7g4r9Uy5TX2pWSDI09WPQdfiYMOuTaBmNPAy9bTz2sNNYB+XvN9VqNtAP2spnurwTIUMbDEAMQTepqy0IbKcMWYGACUgcvBYOWoxpfePLeagsWfXNN/+t4A+uKn9CgDaAD9KGRe5EMuAtDjyAVEz35EmWsAfTlTPY0IjoEwAFZSZU8jzVu2WM4cz7Wn2wLo4TGMRLXuuSw7QHEtA0IAW8bJ6gACHEkUM3CEHJ0662RrBnEAaMrdPPzww5+Vu1mVYvsQdCXfByDXFwB6opjpBEm3rsWbGWf1nWGe4zXwGxjrk3fZuNDHwbgfcLtGY7ueHpGIaG3K+yT7RB1varJr6bXuDaR0f7wh905KeCCC/tX07ptEoBuDZzAgokPSoifSm4Gxpkp3boB9Y2Kcfuyxx0YAPWnc4wxx0fxNjZkV+F93nXnj7MCZ4He/+93Y0uEALD6ZOzzV+o2uZ86+8Y1vfOa4UNPeH2KNnfI9G0A/5dk9zNg6Av0wdD2Fu1bAPDY6e4zD3ovn25ft1Ql2sU/Rjex39uIvfOELI8AVZ76UNokD3ynQqcewngINoPfq2IQCU92bQybZ2rEKQBdEx+mCzSUOOtqqq7eevgnlT+ecTuF+OnPZI5lQICncRUGogR5DQ0eg91KZRg+n5nlA9USF1ZSLhHLGlhhcGAvrhtmb53mtqwqgWycB0J9//vmOQD+vpbDVaBtA34pcZ3XyZQB6jUBPvdkG0JezRFYBRTUqfV2K9pYtljPHc+1pAPSA4cDtiyLQA6ADIsnHrtPKsiM6Q+s3QKkIX+BtrUst4jp1bhk1E2XN0B2QWrQwwBmg+cgjj4wGcOm1PRvgPk0fv+r92ZTe03co6dsBr0klDIgFwAJm9Tmlm4zPWIDWzmFsY7THjx0+6ZvrAPEO91abNTVa0arWZ000+rReeEo2ZGyeFwMfuqoznUhf5wDj3UNEtf4k+1FAA7rKRRFWla7mMCWstMnUZe4B6OQX9NEmRbrrARbAcyC6iB16trUTp4rL5q7+fxO9yhrixGFO0peUxIiObx3pg3M4HZg7tPn2t789rjnrDd2S/n7TtdTnfUqBBtB7JWxLga6Bvi3Fzuf8aper+1Ac11J2UZsMLNqUnBElmjIwZAf7YqKMtdN99Xwoez4jbQD9fOb6KiOtWbXwGrKsvcnBEXMagQ5AT2alCqDXbHGtp19lRpZ37UoA/d23hjc++mC4/Zc/D3duPDDcufngMDg2/Ny89/PDs/d9Yfjh/V8enr3vi+NV9wwv/OjOhtevPO2+j/803H/7D8PnPv5keHC4d3j8xkPDD24+MR79aQqsokAD6L0uNqVAIsBiCKuesIni6KiwTal5HudZIwSvtIBzRuUG0M9j/ncdZQPou1Lu9K9rAP3057hH2BS4DgrsCqAzOgdEZVwKgP7aa6+Nsg+DNaCZEZvOlXTfgN5EdzM0MECJDtMGgL1169Z4zje/+c3x+OpXv3oXgB5DV01jHrkrdLwogpncDsSN42sFkgGuKd0UwFt/gOX+BwgWdaLPwNfUd2Zgq2nukzlCi1Y1LXHK+GjRKOkfAbc1FSSjXI3gr2skwAGaAvv1A+3IEsaee5kLKcpF8zuM2X1z703WXdaJ8U/BdLRJPVEGRp+MAWj90EMPjan4OQ34PXpUZOTM5bp+OK+WxQo90lYDpflKiTaOGAFItJzLAqqggfMcnOmB5k899dTosGFOOKAB/9sRbZPV8bfnNIC+Pc3O/YoG0M99BawffwXQ7T8ize3FKasIHK1plv3f/zjvhd/bA2Vz4TzlSDR6nNSa+qdNgQbQT3t+rzK6qaMoe0ucUxNE529ybpxltWRqOo6WbJkMUtoE1Wk3cfy8Sv/72nlRoAH0ec1H92aPFGgAfY/EPPFbVcDcUKcGuVWRYe1tduKL4pLhTY2CDaCf93rYdPQNoG9KqfM7rwH085vzHnFT4BgU2BVAB14GFNcm8lnrf0BxhiWGa+Aug3dSrYouZ9DE15zHyK1l9BY5psY2g9Wjjz46Aui1dnaix2LYCm+MwauC6OsA9IDnSeeqBbAGpHXv1CrXMsi7P5DHtcBzh8g2/U3Esyj1gPIMZ7WWJsO/8YUOItWNW8vQH7AW4OxInWgRczXDVfQQYws9Pde9yRD6yxEBiBmAGWAAIAaeA7NrfXp93ORT14l7o0nqzqJBovS1nAhEvZtThkVtvrsPWmb+ahr6aT/q/FWDZBwDkqK+pqS3dl566aVxTgDoaGnNaPUpgAravPjii8MLL7wwOh3IhCBS3rxK545mrtH2ZzsKNIC+Hb367GHkrfgZnpLMH6ln3TXQz3uFVIcr+711IXMIXm8fyhGHsjjshe/bX8khstjYszm+2TtSEiY10c+byqc9+gbQT3t+rzK6aucnm3JI5QzrSJkfciq9hWydbFSRaWWSIleSF/EabXSLZKhN/xofuMpMLePaTuG+jHnqXu5AgQbQdyDamV5yWXrBVWTpDfJMF8v/P+wpgC6FOwNdR6Cf97q4bPQNoF9GofP9/0UAOqNQUgYDXTqF+/mukx55U2BbCuwKoAM1GK4ZrbWieBm1tYxGjNQitfEnAKvI4NQndQ09jKEhadm1fmOkYrjyAaBL/Q1AZ5gKcOp/zk3kWa5zX/esBnfnRo6Pw6u+A45FpOGZWgavAM7uIR26KBMOAUlJ7np9ALImolo6dkCtiPWkcdcvfYoRjSE/gHdo5n/upWVwSx348HBGObxc3/Q1kdR1bJ4dY57W82PgSx1y5wO0AejAcyC6/riv30Whb/KZrhPPI7N4prEDvRIJD6QIYC9CB1iRmu+AMufVqMGkob+oH9ZU0tyjlSPGypqS3hoMKG4tAk5STqA6LbjmF7/4xXgo5eY8tOH0AUD3dxwcNqFPn/NXCjSA3qthWwpUAB2QXrN1NIC+LTVP6/y651kn9h02FQeHNPICBzL7P0e1gF5xYLP34Of2JCU68PnsHwHRT4tiPZopBRpA7zWxjgLhLzIhWSf0FHI0nSVlW7Vk+jh4kb2jO0Rmj5ypJVuTsfGXKmM3PnD667AC6NbLy++/M7z47pvDrd90CvfTn/0TH2ED6Cc+wT28psA1UmAfAHpVGJO+LDVKCXmicWI09HetMZq/tbXMAONwTWdZjcnHFupSGiFG2RqFVGsHxdCdfqfPWmNODVZKc61dZPpT37PeI1Fm/r+urvB1LZ0G0K+L8vN/7hRAZzgSaQi4aAB9/vPXPWwKzJUClwHoQEqRuwzQjEKpgW48AU0ZsIHIIsK0DNaASIAtIJghKrUDGbzpYIlCBh4nGsz+HJnFPQJUA2QZohKFbO8HtANaHDVixH1rylf9rAB65AKAbKKREz0SoJo8ER4rNb2/E1mur8Bzh34ZT9KXG2ccCgDlxgCsTs12fXYYf6JUtPoSeQ6onvT3AXFDI/dJynryDiMfAJvswKDnvg4gA9kocpX7A4+B2SKtM257x7SefF2n1YHY8+K04P6iAAOg60eVzThPxIHCc2sEfdLrJnre3zFuX/SOxOFAfxkoY6y0HjM35q8C6NZizXCAns63ntH75z//+Qigv/rqqyNNOHzot7Vbo4vm+u7OtV8NoM91Zubbr45An+/cXHfPphGikTPwd/tfotGB6LWkS/Zf+yc5RCmYlIVJdLq2I9Cve4YP//wG0A9P46U+odpbyeect/AUh3Xjtzh9klf9raUP4R9asrQjJan85sB7GkBf6srYrd8NoO9Gt75qARRoAH0Bk9RdbAoslAL7AtBrjU8GKSCag4LIIMpYSDBj3LVhpx6pcwMsM2oGbHduUl5qY0hOe0xyx6vTGI0pEWnaKfCtr+l3aooalzESbhle8PRqtPP/gO7GT8iNMu3+1bHgmOO+6FkNoM9lJubXjwbQ5zcn3aOmwClQYBWAzjANDGY0AlSuA9CTjlybKGyt/VYUr2gvoK1I7prm3J6Np5Fdas3vRG4AMwGdAGoH47fzsv/b+wGwSYkOwAcgB0SOg562fpK6nQxAHgDuMngxfHEUSJQzWaLWdPd3UrID8oHnwH01vY09zgGhGccCR02Vjs4VgDa+1GTVL/RAF32uALo+ikTXP0ccKbXoCkwQaW3scQAwPjSKowIa6LfnOdATSKz//l73qQB6as+iOeMh4CL1IKfROOY8de2Ns4LrrmegRLdE88QBYp0jp37UmuTWo8NzAtBn7OghNTsHCI4NxupcLbqiIXp6FvD8l7/85QigW3vWLAcDdMn5ntGf7SjQAPp29OqzO4V7r4H1FKj7kH2yAlzJEoPf25Pq3h8QizwhS5dMNgB0mW1qvWL7fn9OmwINoJ/2/F5ldOEvWuB4ZFs2ucireA45NTK1luzMNqklN8ZplM6C95A1OwL9KjOzzGs7hfsy5617vQEFGkDfgEh9SlOgKbATBfYFoNeockojBcDBOFWB8KS/BD6nrihDrN9r1Llr4hFJsKvR6AzTx/wkxZoWP2ZMTWQSQ3Uiiii5MRzz5EyUltZ1DOeEWsZ0Bt44Gfg/pThHjNWMpIlCjzH+mOO+6FkNoM9lJubXjwbQ5zcn3aOmwClQYB2ALrsFY9I6AJ2hGnDKwKQFVrpGa69mrJZ+HQDpNyClVnrEGh1dHfkAlw7gNIMUwDNRw+SCfOz9MWy5X1LEi4QmB8X5sEauuTbyQ5zqGNVFpWmBqmQkMoPr018tWSzpw40tEegB0FMvHYBOFiHPONwLUO/wiVyGnwPtU/s99dFjpDPmjF+rf4BiQLBzc3BWAN6/9tpr4xw4J/RC40TNBJgPXZLKloPDRTW+q2HR/TzDGLWAaoc+cxYIHbXA80SIMyBWh0nnWyfa1E13PTD9og8jZVLPu791xQkAfWqtefcGoEu9b735P7pozXGyKHgW8FyJJfTze5w1GEJzHdr3ZzsKNIC+Hb367E95Y/hATeGOz3cK914hoUD2yuz7nMfwcc5Q9mGf7Fv4fZyn7HlkkpSFqXuG7/05bQo0gH7a87uv0ZGZybh4iYOMS44ka9uX4sBKpk12KTIuWVQGIzqPtgLo7aCzr9lZxn1WAujvvjW88VGncF/GDHYv11KgAfReHE2BpsChKLAPAJ2hEwDOqOBgyGZIcPid4ZWApk30DqMmAc/mneiuRFozQDAOUyaTkjX1ebSMwzVK6FC0yX2B5QG/jSnftalDysitz6nprN+pKQpYpxAxwrqe8TWgfGp/xlhMOWZwNXYtYZdA6x6b1v88ND3cvwH0Y1B5mc+4qAY6cICRn9G/a6Avc367102B66LANhHoZAUyh4MBKfuvViSYtN5a54nmfeSRR8ZIXvXEf/WrX40teSUOgPbfpHLXBixm6HZdBYQDoCeS277veZ5N9kn9b3JBBdCrQb0C6PoQAN1zyQep1e0ZItpSa5VMkWuTwj0R6GSPOA8khbsxOiJnkFtcH+CbrFIBcmM3FsY696s1FWtENNC9ZutB69SdJ/sBgJNC0vzk3KSgBFCRsWoqW3MZh0Vt/VSZyr04KDAqat0nc0d2TNQ2QyJQPhHv5Kw4g5qXAOgAkFUA+qoodPMxBdATRQ9It47i4ICGqYE+TeFuPQXYTw30RKCjg3WHfsaSFO7a/mxHgQbQt6NXn90R6L0GNqMA3lLLtwDQleJwcCazx9pvtHh39gnyCL6urAwHuGSUSXmRzZ7eZy2VAg2gL3Xmjttv64TzK9nUQbZ/5ZVXRodav1cH1thhybv4Sxx0tMB1MjB9oR10jjuH1/20jkC/7hno5x+MAg2gH4y0feOmwNlTYB8AeoyfgGaGWMZiRksHAa8aXxlcU4+yAskUTX2JQZIgV+s6JjVo6mCm9vgxotFTt0y/fWfYpRRrK4BOCNVPfUwaUwZQxlQG3URAuU812gEcUw/U+HmfM7RqY9zlgJDIsDks2gbQ5zAL8+xDA+jznJfuVVNg6RTYpgZ6AHR7KDDU3s2oZP9NZLLWefbahx9+eNy/pUN//vnnx5ZxIWm17eWA2DjUJVLYtWQV0dR+Y6hi6E5EebLWeL5nV4MX+ajWNKzpXwOCkzHIQ+QoYHIA9JR6ITMwzAOnpZ7nxJi66kDxmsIdEJxz9SeOj1qgbiLQPbP2C9hNrtEaT1Kxk/ESaa1NH4H96JYU6ugm2jpOC8YN1He4p0/STcbZgIwBdE92ANF4HAeSqWfqUBg5yr09r6bi9z8yFCOh9ZAoea1+B9A2bzVqpwLo+p407ubwok9Nl4luaAEQCYCeMZizrDVzZw0FNK/yr34FeGEgtc5E5DOEWn/okuwLS3/Hj93/BtCPTfHlP29VDfSUeugI9OXP775GkOACe5s1w0nqpz/96XgAu1LKTmsvshfaE+159lK8HY+vssAxbB77Gn/fZzcKNIC+G93O7SpyLZtrnE3pLLIUOexHscVoo8eQK/EXugSnYS3H0QTp1OxZ50bPcxxv10A/x1k/kzE3gH4mE93DbApcAwX2AaAzQKXGJ+MnIy3jpQNwLMonKSwZIRkNRXeJxKrRRDVVOoNmjcSmWPpbyzgZhTKAezU8h4zT39bVrHT+9H/VeCyKKRFejMCpiaqtQD7jcyLQGWsJrDGCUpADoBNskybUmNEoEfv+llIp9YkYX93LfRl/5/JpAH0uMzG/fqwD0L071nNHoM9vzrpHTYElUOAyAD0gIkAxNbsBpvZVYC+ZI21qkTuPXGHftc9KkZ1U2eSCgLz284Dw2mTHIdukxnVqUdcIdHJC5CKyUZ7re8Duafp2f6dsS2qgkyUSbQykB/ym1noirUW1ce5LjXL3YCBjMMN3jR+AThbxPbKPcYo8CZDsb8Z/coo2z9Uy7kaGw9OB+6n5zeifyGj9BTgbrzYZAMiAjDaJriMf6mf2DefGGQCoXFO4ozM5Kwa/mradHJWU9MkykFr27p/68QHP0RAQ7X7my9jROmM27jh8AszNl3mMk+gquTHvUK2BHscKtLH/JQJdW2ug6ytZz7xqnZuUvuYG0J5odWvuscceG9es+bUWrWPrvz/bUaAB9O3o1Wf/bQR6TeGOTzSA3iuk2iDCX0SDAs1/9rOfjQcw3V5KBoidJJlw7KHJ1mW/Sna+ZN5rCp82BRpAP+353dfo8JSUxYQVvfzyy5/xF87BfotjaZXhyY3kbjI4+Zp8mTKZ7aCzr9lZxn0aQF/GPHUvd6BAA+g7EK0vaQo0BTaiwD4AdEJcNQqn5iTjKsUwghsjdSKQkh6VwZrRWZu6cgyUlM5EDGkJefHI9ncivwl70xqi1ahaiTA9KaCpAAAgAElEQVQFyWsa+Hx3vxjpk/6IwVnUD4WXEVVdUUZOba2XqR8+eX68PCnAhNNErmd8cRhAO4ZU9KI4JQKdgFvrczKQzuXTAPpcZmJ+/egI9PnNSfeoKXAKFNgGQLc/AxQd9nKgLGDVXpt628Bm+2rAabKFetSpSw3k/OY3vzlGgQFgk8YbCE9WAOQCYFNHPeCx3/NhoCAHiVx31O/+V2WG6vRXS9qQH2qqdACtZ/jdeYmo1y8yClAH+IsXA1uTBYisETqQNVJjO7XFIwfpV+1vrncvBjt0dB/PAN4m405SuCciv5a7ydjRntwURypAAXku6Wydl3kiEwVIcO9k4jF2Udzuk2j7OEdwJiCf5G99dG4AdPJmTbFev5vLOHWaX3MVuS39p5P7/SLZ0vOsHf10/5QwQqvcH2hvPXHYAKw48jEm52bOzTP502H9kg2feOKJ0QBqbSYbwZycLJfCbxpAX8pMzaefqyLQ6bZdA30+czSHnmRvilOWfSkRonF2sw+TQ+j9KVdCjoiDF0eq2C4aQJ/DrB6+Dw2gH57Gp/CElH8gr5Of4/yr1A+doOob0U1ilyRPkx3J4dWe2gD6KayMzcfQKdw3p1WfuTAKNIC+sAnr7jYFFkSBfQDoNuCalpTBkvDGmIt/EdAogQyYfqNEAtBdxxPy5s2bY8uwymDKeErwi0ekNlHZhD+GRcbHCH015WYFsS+LQK/R4+6ViC/3SAQXY3E1qDOmEjojfAYsdB6lx9gdDNjGJUpIBBtDaPpZPdIJvQwv6OFgcA69kgaVIs0gzQg7l08D6HOZifn14zIAHR+wtrsG+vzmrnvUFJgzBbYB0IGJZAUHnmTPSl1s+272YeA3ANgeK5oaSCmSg+McYPJb3/rWmAadgbtGsQNRyTD2fjKKvT6yjOti7Gbkcp4+1JSKvvvfRZ/q2AeMrfXYyUBx+IvMkejtyFnkkNSBRwdyVSKpPRcfJs8w3MehD20Y9N0jwHxS02udR05xHzRIKnuR1uSipIr0XM8jF2nRIDQ3LqC9g1yTcZjfOFKSKY3HPDpnCp4Dqavsl6h19evJbPoWRwn3iFxlniM/akMf/UejRLjn/qmdXvc1NLrok7nRJl27+/pe5U4gf0Bx6zMGT/Pm/NRmdx+0cD4ZlEz51FNPjWncrUtgvTXo/v3ZjgINoG9Hrz770wh07yEepaWzJsNGR6D3CgkFqjO/75yf7E8vvfTSmKEPv7fXalOXmAxhP64laCpFL8qk15Q/DQo0gH4a83joUcRBJy0bIudf/IXsXvUCJapSqgqviWNqHHRqQNGh+933nw8FVgLo7741vPHRB8Ptv/x5uHPjgeHOzQeHwbHh5+a9nx+eve8Lww/v//Lw7H1fHK+6Z3jhR3c2vH7lafd9/Kfh/tt/GD738SfDg8O9w+M3Hhp+cPOJ8ehPU2AVBRpA73XRFGgKHIoC+wDQGRYTkcSIybjKsOBI7Z1EmjPKJv0nIyRAnOFZS5EEoDPMMnwmRalWxA3DLAGQYlmFPcpGUqF5XlKPMk5XZXP6nbExRsdENKXOeLzC9UlqzV//+tdj63e1OOMpnuem7qaxOYDiTz755HgQXI1fvwIAREFyf+PljS5yyrhrtD3hNjUxGfrn8mkAfS4zMb9+TAF05Q+s7ZrCvQH0+c1b96gpMHcK7AKgA14ZCbIvM1yPCv0994wt+QJwCkglEzgvdcL9TwS6/V4GnYDPWsBJ0oa7D8M32YAsA+gOUBoZizwCrCMHBPhdVXpm1RzoKxA1ToVx+PO7e9RIE0Z6chaZQkRkUoa7Hh2AP0BhfUypGH0OgO4cckhkGbJdlcU8D493D2OJc6Q2QDuak9NS11wbZwHX67d71jT0GTe5sMpfieROVHdSzWurI0QAdLIaAD1OkFpjTZ1w8lSVH/UZeC663hoAWieiO+stmYZqeveL3pWacreC9Untn+dbQ3HKEI1e15f7Z6zmuwK9NVKR00IF7Of+Ds+tfw2gz21G5t+fBtDnP0dz6OF0f0/GEZGi9mm2Enu3lt5vHyZHALjiOEY26c95UaAB9POa711HO+UvnDFfffXVMWMmAD1OXdrUO6fPsKeySZLZtVUfagedXWdjmdc1gL7Meeteb0CBBtA3IFKf0hRoCuxEgX0A6AypwDHCmzSUjK/4loOBleEy9UIZCymODNSMEIC01OekNKRGKKNWjXpKmnctkLumbXeNyBxKKEDatUlptE4wZNxO6s6kek3NVMbKKLXuWWugM9g+/vjjY0Sa1liTkpW3Z9JsosfTTz89HgRXhlmGXNejC+cCILuDETWR6wy0iSrSop3+oR8j8Fw+DaDPZSbm148G0Oc3J92jpsApUGAXAN3emRro9lkySABHe719NSVZgLXkiURe+1/SHIpcTkpye3ZNT27fFhWceulklICo6B7nudomW86m80JmqcB5QNhEbQcwJlMkBToAPbJYIuU5Cxqn6G/ylBI7joDEaBVnxjg0Jnpcqw+plc7In8hzrXsGFPecANza6XgTNW0uqtHOeZ6TqP2a8jzjT/ah9Mv9a3YjzgN+y16UOvKJBq8Aunl1cCYgbxkTmStzOJ079N7E8aFmD6jp+KtMam5Em6O39ZR1pzVfmRPXxCkBfWuqfAbQGtW+6Xrq8z6lQAPovRK2pUCncN+WYud5/nSfYKdg+3DEcYos4Xd7cAB0AFdkkjmVbjvPWTz+qBtAPz7Nl/jEKX/hHCwKnQMp/lIzZnHMCX/hDBybLIfS+mkAfYkrYfc+31UD/b23hxffe2u49ZuOQN+dqn3lLCjQAPospqE70RQ4SQrsA0BnTAjI/Prrr4/AeD4Mlwx/DJJaHtgB2ykJtQY6Y2fqTYq8EWUDYNcS8lyvZXhNfXLGL892EBYZjBMdpa3GyioYMtqmbmf6wHgqCsn9k6KUMV1/OQYwarpHQHGt5wHRnc9wLdoWDfTnO9/5zvDd7353jEojrOLlMbyEBgD3pILVX8/+9re/Pda21ALek7p1Tuk5G0A/SXawl0E1gL4XMvZNmgJNgQkFdgXQgaBJfw1ED3gbINjeap8lr9jPySFaIGpSkgOHySz2ca29H/jJGY4RglHKAYx1r2OBmlWGA7gm+w95xFi15C6/k6GqM2Iir8k9cUrUGl/K8LhHIu61aEYuEb1irFV+Aj6nFM4xainGUVKrb8ZJ9tL3RNSnDRhtfBVAB0YbP9CC0yZZ1QHAsB4O+UkNS31EcwZQY9Bag9aadWiO9Q/IUtdjnEAP2cdTv3cD6Kc+w/sfXwXQ7QFJ4Y7Hdgr3/dP7VO5IZsDbHdZM3aPJDgAuEaL4fEp42FP7c14UqAA65zr2Jwe7EdkkYCiHzWRRJJcdQ+Y6r5lY1mjJvZxHHQlWijNtyklqOYvWwKFljbJ7u08K3AWgv//O8OK7bzaAvk8i972uhwINoF8P3fupTYFzoMA+AHQ8KmnOpc9kkKL8pZZkIp78nTqOBD1KgggvCmKiq2PkJNzVuudJqRkDbQyngPQIjO4ZAJ2BYwqgVzAdgF4j4xklE0mlv+7DIJtotADo7hEA/ZlnnrkUQAeiA9AZ31NLE2BOcU6K1NRBoyj51FpFDLqphYYGc/k0gD6XmZhfPzYF0L0TgBgATBuJ5jeP3aOmwNwosA2AHgNRUnbbX2OYrGm1kxZdywBJdkhpFkZJ17sXHmUPJ3No7eNkn2S9wcfilOdex6opOK2DqD+ORDYDYuOYSM4yHjJFbX1PZDWAOc6McSSoKeKByqEtx8B813JEqJHXh14/SYWv1cdk8+HQWNOu19TrSSEfedA+lDI5HAzIfynpc2iDdC03hOapqUxOtgaTVUCfyadJQx/gPHXVD03nU75/A+inPLuHGVtHoB+Grqd+V3syB6k4tNVWsAAnKfq/7/ZS+/WcMs+d+vzMZXwdgT6XmVhWPwKWc7RgY+Sok7ZGoHMaZU8k77btZVlzvO/edgT6vina95sNBRpAn81UdEeaAidHgX0A6IR9UdfPPffc8Pzzz480AowlnWc1JDNyOgDUrksKIm2NtGYsTDpUQHo1cjs3KT4Zs5M6ntCYuusVQI+htLYB0BlOGSUJlMBqiqt+TCPQgfTuXyPQtwHQGdaTblTfpincEzXmnEQZafVL/wD8c6qF1gD6ybGCvQ2oAfS9kbJv1BRoChQKbAOgpyQLOYT8UJ3uakrt6fcauQwsrrW3A8Rqa1pzQGgcBp2f6PMqcxxqIqsM5TuZKOnPtcD+yEMcAgK6xrExac3rfYwPHw8vj/Of1tgSse9eiYDSolcy/RwjFWQt5ZP+psb7ZanX078A5qFLUsbXsRxy7uK4gOb0/YDm5i4R6p4fMCXzFpn40FHyhxr7XO7bAPpcZmI5/ega6MuZqzn1lGNbdH3OXjUCXTYXUejsHb7bq7M3zWkM3ZfDU6AB9MPT+BSfgLckG4rgH3Y6keiyMgnkkc1Thgv2xGnw0inSo8d0OQW6BvrlNOozFkqBBtAXOnHd7abAAiiwK4Be04kT9l9++eXhZz/72fDzn/98rC9KQKME8nCshusYcpPO3P/8pmXATOpM6UGlMQcia2tUUyKkYtxN3XG11UXu+N39GXunxtz8zfgImGZc1wLOPVNqI/2odclTs12LXk899dRYp1ybCC0tgVXtIQfBFcAuAp3A6hkx9hprnAgA9YTe1CsS1cZ5IMC+8Usvqg6re8zl0wD6XGZifv3YBED3nlnjHYE+v/nrHjUF5kqBbQB0skeyXERemdYMXAXyViAZHdZFkgf4TFvPOwZ4vG6Opv1KlLM2ddRTSzz3mPZ3SoPqOBCHg9Qhr/049rjrfE7HrV/Tcawa77RW+XWNp/Y/4H/9LXNWnTOyPuf6vi6hXw2gL2GW5tXHcwLQp3tm5avT7/Oapfn1xrpJEIHSHGwGyXZH72c3ofP7zo4CRHf0ZzUFVjnrHVsGOcTcnBOA3vxlfysodkU8hS00pS21bJbsiDJcCBZKwJK2P+fFX+poG0Dv1X+yFGgA/WSntgfWFLh2ClwVQHc90Ffq9p/85CfjQeEDkDkYsSkDwGxtrT8ZY3giuarRELiWVOYEP8pkDtfV6Cjp499+++0xJbo6p561CYBOSQXgafUVgM4DXEqjpECVck30+WuvvTbWoNLXxx9/fPj6178+tpTgKDuAcOcA9EWrS/WedO+ekY9xpo/6SYlOGnqCLwA/kWI8Rgm9aEC5nsunAfS5zMT8+rEJgM5hpVO4z2/uukdNgTlT4KoA+qZjq0a9dRHVq8DZY0ZfrxvLtF9Vrgr4HdA491gHoFeZxX2r/DYFcp17bOP11Pg6Hfsq4+yUbhel2j/meKaZBFY5csyB5pu+Q0s5rwH0pczUfPp5TincVzkp1cwf+T6f2ZlvT+hG7AUpEVMd8GWYY49gh/A9mVDYPfpzNwXshXEIrHv4ocuuHGMuzhVAj8PglL/k92PQfsnPYItlkwSkC85hExWRrpXZIhkuZMRM5qh20Ll7xqueFD5zzNJUx1yDKwH0994a3vjNB8Ptv/x5uHPjgeHOzQeHwbHh5+a9nx+eve8Lww/v//Lw7H2f2q3vGV740Z0Nr1952n0f/2m4//Yfhs99/Mnw4HDv8PiNh4Yf3HxiPPrTFFhFgQbQe100BZoCh6LAVQD0KNbA5pdeemn48Y9/PB48Gr/yla+M9bwA4anFqQ0wrP6O73m+ttbtBCKL3AYea5NGNZFkAGjKqHSlIr7ffPPNsd4PAJ1xIwB6jLpTwzallKJKkEzkuYh53t9Sv6YOKkXGvV988cWxJaBKhfS1r31tbKtzAGVYH1J36Mknnxyj1OPx6ZkRxqIgaNVBu3Xr1pgG3/dq0APUu/6JJ54Y+zaXTwPoc5mJ+fVjUwAdb0jd4K7DNb957B41BeZGgWMB6KvGfRnIXK85JvA67etlET2r+rbp2HLvdeM79rg3AcivsoaPOZ51Y5kbza9Czzle2wD6HGdl3n2qADq9NmlzOVHT8WRNo/9q6X0BQ5cI7k0de2QjyZHsJv4+NC+e94rYrHfT8irVfsAmQg8SdCC9cmwFS1wzm1Fjt7OyJ9f3qmZnOQV6rQLQU0ZQlsbUs1bmsAKhSxx75Ruxi9mTa9ajdtLZ7F2pgTlA9I8++mgM0JHh0n4kmyXbLAedBCR1CaC/pe2UvyTTVpx1lviOXbR67qqB/v47w4vvvjncagB9s5euz5ovBRpAn+/cdM+aAkunwBRAV8MckKsFhAGKHSK0EzFKwSO0E3AJugS1pHD/6U9/Oip/IqcdQDKphBgZtIBxALXfKYtVKEkqcyA4IaZGoFMuU7PHNVFEPR9gzcNSPTFelzUt/BRAz3wRHnl7G4tWSiNgHhBdv1JDFA0A5xwEtO6fdO/apKdP3UrjjMMAgB34jw7GHGDRNdWbkYArgt7he5RBLa9RB4XJ8+byaQB9LjMxv340gD6/OekeNQVOgQK7AuidpvAUZr/H0BTYPwUaQN8/TU/9jqcGoE/B7+rgTdcm0wNnUoIt3+u745r+XEwBNKo0YwvIkZrnyUB3UWaUc6VzdWhDr4DHqRWPduxE7Dv+F5BwabSsALrAEpkNHTIbLhFAX8dfajZJPCWBMfiMIzbGgOntpLP6zc97EV6STBdsqgJ7tAkYYuNkT50Cwk3bv2bQQk/8Iwe+gsfEDh3+4v/JCjXN6rUUHt0A+lJmqvu5NQUaQN+aZH1BU6ApsCEFdgXQCQ0BqgloIqiB7g4AdIBfQDlgmwAnutr/eD+q560VUU440fKSjJJAAHQPwD0AH3gPhNZSnKoHPFDbIXURflkV1ADoU3LoP2HIs7Wpve4Z+hLB3b2kZH/llVfG1lj8P4pb0qOmvqjf9Y+AxdPTwesTnUUpSNHuiNClBbjzFHWIcAfko41W1DngHAhf08BvOL0HO60B9IORdvE3bgB98VPYA2gKzJICDaDPclq6U02BxVKgAfTFTt21dfzUAfTqoE6vpqNGdwXo0fn9FgfyRIxe24Qs5MEpg1IjbQOqJ6KaDYHz/BzKwcyZrAHNAeYCIWJXYlvyG5uOlo2npnuf85jSt1MG0L0D+Ev23fASNkI8ppZPdE7OZZPrz8UUiF00dGNPTDbNauNko1yaU8kx5x5t2Hkd+AzewvacQKtqM3bOkrOFNIB+zJXVzzoqBRpAPyq5+2FNgbOiQE2hTpF77rnnNopARyS8ibBL8BU9LQrdAYSWetxB6Pjwww9H8FhLiEudL4pOUpZpgbKAaiA6pR14rO631EMEl1xHKaqfKozXep+XTWSN9K7fp2k733///dFBQCvavaakr9cZA7DcAex26DcaiNKXat4Y3aN6f6IjJYITAAE4Ef9a90pkPCVxLp8G0OcyE/PrRwPo85uT7lFT4BQo0AD6Kcxij6EpMB8KNIA+n7lYSk9OHUA3vkSDygjHcVyWNzo8kCsp650TsL0Bru1W70URn8csHbJdr+dzNjtQgCw2ErYiNiNHDdJgj6rp3uczgvU9OWUAnY2OjSB2AoEzgmvYxUTY4y8yMTqS/ULb/OXylVt5SnXW8T1BO9U55/I7nu8Z+AvwXCtqP+nv8ReBYey7Wjwoad6XmA6/AfTzXeMnP/IG0E9+inuATYGjUmAqZFVBKyncAek2ViCu6OdpCncKHgEYfwJ2E4IBzA4ChfNFTgPMCcLAYW28hYHKlJxEgGsp6YBZwjQFAsDuPIKKFoCsnaZjrdHoxlJrtq0jbE2hXqPBV6XhYUAQHa7NWADixhTFjOBk3ADzgOb66/A7GhlblAX9Sj8Z8JK+Sl9qinhOA2iIVlPHgaMumsnDGkC/TurP+9kNoM97frp3TYGlUiAAevZ8Bv1kreHMx6BBbnBEXrCHdgr3pc5497spcFgKNIB+WPqe4t1PAUCf1h6ucrtya7X0WtIA03lrHW9zW1PYnuJcH3pMUyC9wfOLKV7tO7H3iNoXwAAsJ/dFDqxlB9lR/G8J9dJX1UAn57JDLSGF+3RNk9druUNBNw7BKOxqsQ/6O/wlpQ6bv2zHgVbZd/1WI86bx6ym6XRPTEBW0rcn00UF0GPLxn+8mxVMXwKdG0Df7v3qsxdEgQbQFzRZ3dWmwAIosA5A9/u6CHSgLkN0UqkDjuMdGmNChGIpbZwbwzWhWCohrf8BlAkb2qRCl1IIKB2lHaA8TbGetFzOrZ8oUZsA5/W6miLtonRpibTXGoNx6qu2ejZzAsi4CVpJAaS/jPscA1xDYSCYBQTw7KQAcm4cBrTG7LekjZ/L8moAfS4zMb9+xBDHME3hf/3110fHGt7l6nDhJQ5KiMgBB37Qn6ZAU6ApcBEFtgXQI7M0gN7rqinQFFhFgQbQe11sS4FTA9Dp8nR0Bz2Xfkdm5/AtIpQ+7nfG9ji9k9lTgs3+SpfvT1PgEBSIfabaeqxVdhW2GGuz2lRq4AWd84EHHhjtKqJIUxs9qfIP0d+r3vPUAPQE2xiXORNt7mAT45yT8dqL8ZfYB/EXNjDt1O53VRqfw/XtnLPZLOMv0+ArQU9Zl/b7pMV3bgXQZb4IfxE8ZZ2mlCe77tw/DaDPfYa6fxdSYOpRl5P97sV99dVXx/q7Wi+vDSXedtIbO7zENpkaQdk1dHrhNQWaAlMhKhHn0xQ/FJAXXnhhTDWutbE++OCDYwQ6AYFSQnDg5UtISB0vQDAFG69yAJWTXsv3pIOj5ESwoHC7B2895xA0CNkEFudT6Gt0N6Ha+a7zez7H8PAzvihn+sZbdhqBrk/4bzyggf8BxrXGlTrtrq1GO9caV+rtJGpd63/1PnNZzQ2gz2Umrqcfq9IP5jd8I97mAHTlD6wX3ykYFUAPwBUAfVUGiGO849dDxX5qU6ApcBkFpvqR/Tg1VznlvPfee6NzTiLQGUpFoNuLySvkluhGnjXlJ81fLpuB/n9T4HQoMHW0nQLob7755uBg4Jf5CQ8RWUR2CQjje3hJ85PTWRubjuQUAPRE12np76lBzElctCubowwv9tU4eNtHAx54F6ozfDupbbp6+rxdKVABdPYUh4AEazdBGtZvsvaFb7NjAc+1NTXzsW1Jm477FAD0zBX+YjyA8pQqxF+SOQovzbn4C3md/J4AktTubv6y6erp83alQOUvNVCKExm7rRafqaVHYW/hLzKvJvDLOcmesErv3LWP+76uAfR9U7Tvd1QKBMiapiK28dhcYoAGbFHW4gFqY0mqZF52fp/W8o3ge9QB9cOaAk2B2VBgCnbVukKpLRSAODXItf73pS99aTwICUlJju/gNZSPePHGCOUaPAjY7cB/UqPcRp30Nrku/CnnBXjDC+v/cr62evUdw/hdDQ3GwhEAX9bWPgYID9hfwUDjcn4cDarzQZwIQs8Kpqemzipg8ToXWAPo10n963/2NItF1rM2ADqeIIIlxmje5hVATzosLaNGeEOVWea27q+f8t2DpsB5UaDuv75XwCulY/AWho2k7oxxPw5tDHPTOnXtYHxe66hH2xRAAbIL/SJ2l0QWaRn4AYdvv/32CB4C0MkndB5Gfdly1MPUTlN1Nj85n/VVAXRrRmkvJcgY2MmvDz300BjYoq1ZyuYUkUZOz9oXbWe9O9Q3lwkOMGls1rl3INnV7KlxpqerRl/tCPTzWf/XNdLq/JSMCYAtoHmyAwK+qoxIt4wNS/1i6xhfx8Ot3Zra+rrGNX3uKQDo4S1sZvgIB3ryOr5SyyGaAzwlzmrhL3F8bf4yl1V5+v2o/IXjGJstPsNRxxq2L/pubWf/tDcKCmHb4qST0qPa2MATBDVHClYA3Xv5yvvvDC+899bwxm8+GG7/5c/DnRsPDHduPjgMjg0/N+/9/PDsfV8Yfnj/l4dn7/vieNU9wws/urPh9StPu+/jPw333/7D8LmPPxkeHO4dHr/x0PCDm0+MR3/OlwJJS2ijCaCVqEcvcJQ5ip0PgCYRnl7YvLR+I8QmRU3A9Opld75U7pE3Bc6TAlMAnfKfSG+AbniO9q233hojL7T+FnmOvzBIMyIRbpNKPamWUpu7GpBq3aIYwFOHxyzEkFCvqZHx9dyLavccA0CfRsDF2UA7Cgb33PNZa1z47tSYVgFGvD2GvKzIjDHg4aqo82OMddM3pAH0TSl1mudVnhLHv0SFpoaZvwFbkV8YGAOg4yt4SepG4SVVdgn/qB68p0nJHlVToClwEQVqak68JnpS+Mvt27dH8IKuVGugT1NBMmbQhbR1f57TvtoroSnQFDgsBeKEk0wWFUAHwsho4WDwj9MwOSXZcuhCvoeXhJ/MEYg5LCXP9+506NQF1wKdHUsC0I1B1jct0JGjqyAd+n/NImWtk9dF2QEiRdiR3R1xbI+t8XxXRI/8GBSoemfWqDXMAcS7l/cQ0EUmDJgegKsGnPmNTavaXo4xhk2esXQA3R5rXtgXHeaFHcDhewJQnMMhLfxFoE7lLzVDZYJJNqFfn9MU2IUCU/4SoJxciL9wlHPgL2xbWuuSXcs+aS1z0knL+aOu4V36dOhrVgLo7741vPFRA+iHpn3ffw8USNRWNhttAC7edbxCCQMMRTb7pDJmIPLiij7nrcWDK+lOAqYnqnEP3exbNAWaAgukwBRAT90onnX4SzzttPFA1xIeEnXBMJ0Dj8Fv4pWuDXDcgNcCF8gOXW4AfQeindAllacEMCe3EMbJLngLJZmyzCBHfqFsJIKLgkFRzhGnnDjoMMzFiWROUTsnNIU9lKbAIigQI0YMpok8wl8S+Ye3MMaRRcgmjBkpiUJPcvhfSl9VB78G0BexDLqTTYG9UABwjldEbom8Qv9hKFUOAnguGoeug2eQTxKNHiCd7IKnkFlShmrOkUZ7IV7fZKTAEgH0adYoaz1pr+2jtXRBahDbN4FanOi/8pWvjBkvU5fY/6rD97H30VVlpLZdnofu80V93PXZq0ryGXf9vd571XOmv63rZw1k8Ixd+7ztvGg0JrcAACAASURBVGxyfnXc5jxZI9CBW6mxDVyPs7b2xo0boyOIlk0rANecANolAuh1DZHZ8Ra0Z2M0H4JyHGT1yOawDDwlADq7ANAxQYI1kOTYa29T/rJNv9bdc5P3MenFp+dumvlm0/Fc9O5dNNZd7r8N7TbhCfs8p5buzFoGosc5J/yF3StZEqb8xT5qjVvvcw1kbQB9n6um73V0CnhRExVq47ThUN5S34Vwm++YVEBxLyaDtINyFzCdgkcw8NIGbD/6oPqBTYGmwCwoMBVs4k2nxWfiqZsUdPgPz12OPYkQZUDCX6qnHb5DuQayR5Gu0dezGHx34iAUaAD9IGRdzE0rT6FAJNWVFu+gZIS/JDIHX6mpIPGUZNJhjOYImPSoZJfqlLMYwnRHmwJNgb1SIOVPErWSKIDUwBQByFAHEEttukTHpZQMICyZdMgstfTKnI04eyVk36wp0BQYHYNTTknLKEr3Iackqjg1L8knjPkMpHhLHHCS6QJPwU9SIiIyS5P5tCmwxBTuAWDSWu9k9az9999/f6DXcR4BagEZyeTWN13fd7o+HT/ZohK9ex3g6i6AzXRVHnrvnzotVDrt+uzpPTOfyYg3fcaqOboMsMs9Q685ZteopX3IiN5JQBcbOsDWWk7K8DhMaW/evDl87WtfGx599NHRnmUtR06cC9daKoCedUMWJ59HVjcfyezCLhCnHPwkGXSB6Jxf4RvBOObEX2omyl0zWNV7XMQLprwtGSyrQ0t9Jyud1q3hVY43lwH668D6Vc+4zLFnVR935YHHeE9r5tRkUyAv0jXtncl8Rlb0vvqfzze+8Y3R2UzL3sW2RY4kI87xc1cN9PfeHl58763hVqdwn+N0dZ+mFACgV28tm042f97QXtj8PwyUomaTAZwn8pzA68W1ERF2vbQUv6RYbso3BZoCTQFKc0At/EVpCBHn77777qiERFggQKQcBF4j5RXFGm9JTSl13mKQTk3AOQtFPfv7oUAD6Puh41LvUpWlquwniwW+klRXgHPyCwUjkeYArcgm+e2rX/3q4CC/1Jroc4oMWOp8db+bAkulAAcdfIUe5MjewzjqbzKLc/AkPCVZLaIj4R8Ar3/8x38c5Zavf/3r7fC31MXQ/W4KXJECDIY16xZZhe7jYPQnpwRgD7BCDwqQjr+wuSSKUSQjeaXWur5iF/vymVOgAugAoaSOplvPtQa6/bGCAgBze6gWiO57Mi889thjw7e+9a1xzySPx3FEO5fPkgD0VdHhu9pJpiAc+7HfUhouwFwAq1XZdi4C0KeOFtP7zGX+az8CMCYqPesacAvoyrr2+1NPPTU88sgjw9NPPz2Ct4l41s7ls1QAPfwladvR3pF5ELVrb/3mN785HvR9TvNxrJ8rf6nvxPT92uY9XuWYkvvVtTd1kqllI1cB53EIvmj9rnO8WXXNOoeZTSPQp/Sa0izP3IZ21/luVmcd9nH7fWxcbOfJskgWsHeSCbXJ1Gp9kx/n+LkLQH//neHFd99sAH2Ok9V9upsCNv2kbbe5EGalOrHx8Nqi1DFC83TxIietCeUOmOUQdQ7MUqcoAHoi0Ofq+dJroSnQFDg+BfASPIXxmWLx+uuvj0r0rVu3PjMsAbzwGrwjfCQAFyCd8Yj3Ll6jJmDXLD7+PF7nExtAv07qX/+zqzLGmJiyEFoyC2M0BSNRXX5nFMBLkp6NUoF34CMiXDj/ORg1anrITuF+/fPdPWgKXBcFohul5ExSQdKPyDHhLaJeAF2RWWo6d3xG1BHZhXFjCUbh66J3P7cpcMoUEIEepxsteeXVV18dD05/+EwA9upALKsFRxy8hM2FMzGegp+QV+JA3A5/p7x6Ph3bEgF0+rw90vrXqkdsD7Wfsi2yPZLR7bcARgd7Ivk8zq7XDTImwhj9Gf4D1NjPq/Oc8aXUi/MqIJSSLsA6skKVBUIbberDJ8NWSjloU/s9GSeqPuTZKWcVPhPa6mNKQcRJOPe4CExyzxxxKEzWr9BCW+3D7hsHIG0cleNgmChfY0Gj8D33qfwxdE150OhwcwKE4hwSID2ZFbRxkEqbdQ3AJQ/WUoRz4VxLBNDjvKDV/9BbgA5g0cH2aK4efvjhzyJ1YRfWpv31uvlLnX88wFjyPsfGYRzeoWTnTPrupOquDi7RXdhava8181Wy2sQxb9XzIofUdzL8wvubdzHZcWr6e/+vfC/BUcl2nIwN4RvhpTXDiPsbqz6G7yX7SOScjBe/DM+ME2J4SvaP8N7cU7sOXJ/Lu6gf1SEAr5SpSPZWrT3UXgpI9xuZkGxILpRhIZlbre85fhpAn+OsdJ82pkAEW8zHYgZqvfbaa6Nipy4RpY6Aq8XQA6Bjbl/+8pfHgxdXBbi8tPGIxvD60xRoCjQFUKAqXjxyf/3rX49KtJZAkFqAeE3SzxCAqtALQOddx5Ckvc5USz2rx6dAA+jHp/mcnlgNRlVJpDhzxOGUk3SQcQDEV2q6PIZoBrpkzSHHJKNFNWwtxUt5TvPTfWkKnAoF6EUxyDDABeyiH9GJksKdISjGJcYdjjj4SZxy4lxMT4rRpranQq8eR1OgKbCeAjGKBywjqzz//PPjwfaCxyRrDj4So3dKVkVOAb4wluInAdA3iQTruVk+BZYIoFvvAXa1bIwc561/670CQSLPk7EFwBWw9brruNbyLXSNAKbeu5RVoFeQF5zLgZfeUYEr42GzcB5Qo8oMAcvJHEAvdteUvEugkpZdJECStupDqcftuWSTWpvb8/AP9hP9ALqFthc5ClfQy/1Sbk9r7gK4AvvCs7QBy/Gn8C+tsdcMYICuZFGgr0Wm8h3gnxT+oRlao+FcPhW09D201+LpZEZO3dZ85EEtoCuBINq5fJYIoOMv8Astuicohz3AexUboXUnCxT+4l3wTgR8nhNWEUBY370P3g8gqSPvA17g/TAG75q2gq0BWtlZlbWrPIPjhjXnPXIPzwkA7Trvtsj9vI/ee3QNwM1GAtQOL3OvWiJvGoSQoCktx5Kk2NfWet/6aCzmidOMd94z3D9l97TmzCfvXjKE1TI44SnVmdlY3TPOiMGzEoQ1l3ew9qPyl5oxGt8EoGcvtTYElQHOE8iK14ffz3FsDaDPcVa6TxtTIOl34oFUN3ybj7+TMsLLG2EQg+TlYiMiCFDkGIlS668KjRt3pk9sCjQFTpoCNszUhCKkvfTSS6OjzosvvjgKeQQqnnR4DYHQQVBTM8oRD7s5eu6e9MTNaHANoM9oMq65KwG4KP0MPa+88sp4MFhQLvCUGJKi/DEaUTCSyg3Q5W9GaYpalLMGuK55cvvxTYFrpgB5hXHJwViMt7z88stj6RmGKYbyGIdqxEXqXJJZUtOVozFjRn+aAk2B86RA7C2JWgSu/OIXvxh++ctfjvIK4zKZhcG62lCUqmLwf+ihh0abCztLsuYwZtcsXOdJ2fMZ9a4A+ipn0JrWt4IvNTK6ysG7OpQCVxNhrrWHktG1xsPoH2CjZoMKyByg45izPE3TLlUu3ROwRBZI1Cu9IqXl7PW11AsQPPQzBu9x3mXjpYskUjulMtHHdTX1dwVegT/eeSCTa+u86Re7SqKg8RL9JasA3gQiOFKqKkB2BdCnadQD4mvZZlLbW/+SgUfLhlwzYSQAgq0YffAvY6dnJS2/+dXngIPkqQB+WuuC3ORa1xmDvx31s+u6PMR6iiOEttq42LoCWmozJrZz62YunyUC6DXzgvVEPre3ktet59gSAajonYxQNXvLnLLN1ewR3jkOAW+88cYYIGDteBfyPlRAOGC0d9G7VMtkAqSTyaLWfwdQo1mi3PEM1zl8x8/i1IdGAeLdL0C0PuSeZJM4JiRoITwpvCh909Z31/lxptLX4Elac+d5DiB61bfoYLEd4xueEzthBfn1kQ4WXSwOTEtxPuS0FUcHLZnRGrferRE0QjctmsUZDf/dx2e6N7hn9slpev887yLe3AD6Pmal73FtFJimn8GskxLCS5kaxVrMmYBE6CMcfeMb3xiFMcIdphQDNAaXzWhOm9K1Ebkf3BRoCowUINjFWYeSF+9cLSUqnpbO4SVNYSIMALsCoFPC4nGZNDxN3vOhQAPo5zPXl42U4hyQSyuihZJJmUidRTJNPLBjrCKvPPHEE+NBfqFYOcguNdJlToaZy2jR/28KNAX2S4FEiuItDIuMWBz+YkxP/TnGmwp40Y2efPLJ8WAcjZFrTpFG+6VU360p0BS4jAJTA2QM/fQfxlD8JDwlxmct2wrDPz0IiI6f0IMYSck06+qGXtaf/v/yKLAvAD0AcGrc+ju6eU2xXfe1Xe15SdMtQhpQE6O/1v8CCAUcAvD6Dgy4rrU9BdDt+9n7EzmJZmhVM0IAmtlQZdYDHCW7pzZZO73DrgEEJR0zoCrOeIAlei4wSOt8eoqWTSTpiIFNNX01PSd6Dz7i7wBKeEachskkqZGrrTqP9RC5h34FKM892WcA/cn8lbXBLlyjOf1eeR29KvZhPCvgm9/JVe6LVvpb7c/6FgCdzpbyFVNHxDnpadFJteZRdkVj0tb00ebAnJIVBZ/N5bNEAB0PSZpwDvOcc+JMb21Hv2dTzDto/5yr85nxxK5hDVk/nI0ciaj2buAFyZxnXDVVuvc+ZTK0eGoA6egjSV3vHQ+onWhurfe8gsx5p/GI6SegdCKeEx2v9XzvuNaz2H6B3N738D+80Cf8El8zXwmWMofZJ8KzzK0DwJ9sG8YdxwHyFV6jD4k+F/iZNOfV4WfXve2Y7214s7UR3pyM0Xh0zQBivm/evDkevu/jE/kgbbKwWBc1U0z2hZoddtXzG0Dfx6z0Pa6NAjU9hE4Q4ABZEeACcNmMvDSp84cp1ahQjDnedbXewpwEm2sjcj+4KdAUGClQlSoCTxTS1BbFewiLNtZ4GhOcovgxIuEzqb+j7c95UaAB9POa74tGG+NRBHr8BC+hqFGiKRUUNsYZhmYGJweDxTPPPDMevNHJM6mzVxWpll96rTUFzpcCARe0jFP4ifTtjDSRWRiq6UvVGPPYY48N//zP/zz80z/902j0oROl1uL5UrNH3hQ4bwpMQTmyCX7iwEc4ADrwmQqSMZKLJvrWt741Ai5JbcyA3g5/57Wm9gWgp6510h8nOxyZmqyc+rgBKbK/7UJt906675RCAW6wK3pejQql36c8W0AVzzy2LD61jQbA0m/AT4IB2ETpEwkoYkMFaiQoABAFdDZuukbeY99r2mPAX7JP4AvRY7Te+1yHNugSMLbOo+vCP1xXAXR0JZc4ALcARLYVbc26Na3B7j6/+tWvxv6Qe2oq6ArCT0tfcZQwbk4T+suek/TT+FcCJABmIu7RTX8r4Iw+AeaSKSzlQuuaOPbauOgdCKikBRRWZ5Ga8YFcmDmVVnwunyUC6MlEhzd6j8Jb0J6+nwxzgOMAyd4HazlrZ05rKLzFuw14FhSgzMsLL7zwWcp54/I+xQFDm0jxZHVgK+P0S7aoZTBTRsE7a506J1HuSXlvPaKPZySQCa8OrfG18CxBCuiKD3o/8SiYUKLS2WJSlx6PSllg77xzHZ6RyPmUr8A3kiXD/TgQOfCsWvYDr0l/4nRkTA7nJRuGcT/yyCNjH7XZ27RLANAT8JpMA5wQjNE8kyHx2mTA4CTw1FNPjQfeuY9PssemzTq1hqpN3rrZJAt1A+j7mJW+x2wogAklLSFGJ7Uyo7T0M5h5jNAMQgSxCHY2I96EqccxmwF1R5oCTYFZUoDQY+MHbmmTellrgyYAUDIIV4RDAg8BLUajKHKzHFx36mAUaAD9YKRd3I0J7jUtKiUi0RKU6BihKG9RpChTFKgA6L4HWI9H+uII0R1uCjQF9k6BGnFB2cdH4mDMcBHvf0auGrVHLwKgf//73x8NSTH2aPvTFGgKNAVQICmRGX3xFXYWYBWbi8ispFwFeAFbHn/88dEQ7nfgkuO6a0P3TB6XAusAdKADEAjAIBoRKFeN2NNyjYztSavO6B4gPSmPkzKXTBxde9e1FgA9QHJ0fSAzGb7WPa/ZoID41/WZAujeywDJKTMXm2gAGY7+5gHYboyAKyARQEtrXtgwnCcSEqDDxgF8ElCQklNsrwG+8AKZssynFqBMh8ED0Md6SOQpHgJAB1jRfQJwuS/A2jMTgZmSm3gLuSTRguYqYFQFIwU2GFsydWnZYth9tbmH+XIv92Djsc6sn0STOj9RofhX6lZbG+7/3HPPjWNQ1sJ5bMtsQUAgLccDY8hzantda6U+t4LkxlOD0OLsoDXneLk51c7ls0QAHf+KswanBesf3R1AWGvHkaCcOHPMqe55nf9aF9y7WyPqa1kp7wd+b2zWUHiN9xaOU0s54DkBj7131mDePTwmYLs9g2OM99R5eFRqkQdAx288i+0WjxOwkFTpzvXOptymli0mUeFkHfxQ3/C8zA1Q3P1TugKPrc4o9KhkIk32jjh56U/WrT6xAXE6wEeyd8Gu8CkR2fqktZ+ltN9SAPQahEbvjI3LmGuteZkAvvvd747HvjJcpFQinp73LRlJzEX2JN/JDcn4uC5TifWXDCnW+cvvvzO88M6bwxu/+WD44C//Pdy58cBw5+aDw+DY8HPz3s8Pz973heGH9395ePa+L366Twwv/OjOhtevPO2+j/803H/7D8PnPv5keHC4d3j8xkPDD24+MR79aQqEAl4MTI3ggwETYiLMWOwB0DFWypyDYIcxRdlrI1Gvp6ZAU+AyCuA1BABKhpbiROjREogpdoSreB4SEP1NUKsb8mXP6f+fFgUaQD+t+bzKaKYpUSlfFDWyC6Ut0RgUvJR94ORHoajeuTX91Jw80a9Cm762KdAUuBoFqhGdwYlxhqzC+MPAHSAgGS4YDRyMM6LPv/e9743REtVQc7Ue9dVNgabAqVCAoRsvcZBbRJk5yC1sLAlIoAsBjfAV9pYYK9lcGID7cz4UWAWgk3cDoFsfjOdA6bp/sd+lti4H9dSNTaregBXWU43UBEBlX9sVcJoC6IAtzq4c0IAmUwA9EY9zAtBFRjsAFgHQk5WTPgGccpiHpI8GLgUoAhAAlsgD3mfXANSN3ZwBlVyrBSokO582dtYKoCcCPUA1cAOAnohEoFtS5rPnOt/zHeY35Te15jipmq0R46NLJR1yIkitm9SP1taauyklkTeRDcfhGmuqRpMmw4H5TV1fa4Tt+Wc/+9nogPDTn/50vEZf2YDQaikAemhgPq3xALo1gjMA+re//e0G0K/Ivq3ZRF97z8Jb8Bkgs7XKycW7l3eAHXFXfnbF7l56eQID8G/jqjW9jc/fDu9VbKTaRG5rvXu5jxbQjs94j+gjcdaZlosgd+BNDsFLcaRCR/2JoxXZBY+wttHbJ7YTzjJklcgs/p9sO56HHwVn0ic8MGUZjAvPpGd5Bv7mXH1xT5mP8YHqREQ3S2R8asannF8tAaJfKQW6VAAdnbOvoyX64/sAdGO3r/vdPNNBHdb+Pj7mAWCedPnJJODvWlbVWiG7xgk0Tnj4fo36ty7NN/3ZnL/83tvD8++8MdwCoP+/DaDvY876HkekQK0l4uUgxBAGtRinFwFAjqkS5mz+GLO/43Ey103piGTsRzUFmgKXUIDAQzgkTGn/9V//dfTw1hKI42lMWKoKNl7Tn/OlQAPo5zv3l42c4pAMOgB0hhgt5YJAz6vawYBFdiHDUNxqraYG0C+jcv+/KXB+FKD/BOxiMGCoTrpRBoCksGP0ZaT5zne+M3r/p+75ZfXgzo+iPeKmwHlTAOhF/3EwMP/85z8fD4b/1O1kjCSvpAY6o3TsMACoJUROnfcs73f0UwCdvAtsYDi3x1gfAdABC6ltTt9OqlvAqj0rhmt/Z39i33N9opWtv5QTqKm+txnVFEBP5hYgxzQCPam9rf/rDMaZllsIgC4SexWAnix5AdDpHgB05wKCtGgJuBO97Z1OVDk9JFHf5gioUMvbBUDXApKAFQHQqyMER2H903p2rWUObEsmnARAeb576pf/Azc8P6X0kq4+oJb5D+D75JNPjgC3taEvU7tvrZOLlvhU6qTXtq4jz/6Xf/mXMROHNmmqRQyzAy0BQK/jMTfVWcS7mwjiAOjo2BHo23CTu8+1jwZs9Z4BbFMOxVq3zh1ozjnH+4e/LAGrCL+P7hHnADwUT080vTaguHONLVHh2qRXF73tukSFu1/2AS0nA2vSe45Hhdckw0TSiKN3aqxzKkoJBvRHc/oPPYgOxP4SJwB9TASzsSWqnHyD/8RB2fnur09ajjSp6W1/qmX3Auzb7/BfzwuAnv1Py/azZAB9uvLjLEJ2ZBfl8JSsRgB0GdBkQkvGjqu9ZcNnJUbi8Om5aG3OgOXeKfNiD0+mEt+nzlNxyDNv1SldBPrzb98aXv/w/2wA/aqT1dcfnwLxLtJikIDzeANiQEmD6kWRpjAp3BmnMex4lxy/5/3EpkBTYEkUIOzUNDBTAD2gOUGAIOfgiYzX9Od8KdAA+vnO/WUjrwAXz9xEjBDyKU9JD4mnUKQclGqfOdZCu2y8/f+mQFPgOBSITkQvYuiVLYduxGDNgMDQFM/7ahhnsGvecpw56qc0BZZEAQbkpNJmMAae/+IXvxhBlzj74Smiy1JnmaGZrSUBCw2gL2nGr97XCqDbi5L+3x4EnEvZswAlqW2eNMfRuQENiXhOdklriiEcGENGdjB+JxXrrinckypY31O6Tb/J5YDb1La1zgOgA2HmDqAnhTvbhOhzIHrSdgs8AkQDxuMog35xfkma4+ghmSctPQaADjiqEegB0FMDHX2qA0VdC4AUfCJz576pS47m7oXuwHv2XOfpm3MC0gGhkhoZn7I2AqBrc2/XTTNh1PTL0a+mjsrVWRmY4tk//vGPTxJAx9O9gw2gX50HTu+ApyV9ufchAKr1a22Hv+CJtab3EgB068X48BEH+xfdwyHwKLiLFjAePmLcwHA8XFtTsbsuDjpo5b7eby0bK94A23Ft+FUyTARA967ac/AoR42Sx58A6MBxLT7oXC3elswYWs4jyYbh3skgGKedpHvnOBSwPRHocSKqALr71/nHh2BXpwqgp2ShttIZvZIlGr2mDmG7vIXZy7SAb3PEUSsO5PYj64TMmpLO9nHzlFr2aa0Re0Z1AHvztx8Or374/vDuv/9u+Oie/3sYOoX7LtPU11wXBarQ4yX5yU9+MhqhAen+Z9ETouLJE28evxEOkwbouvrfz20KNAWWQQFKdVJ8aQOgU6D8nZRDlGqCr4PSidf053wp0AD6+c79ZSNnUAzABUAXycA7mnLBMJcaaHhJlGq/1U9HoF9G5f5/U+D8KMAAEyMWg5YIdAA6/iISIBkuEu2RlK7+zqd5y/mtmx5xU2AdBRi8HfQdRkjgubJ5AdDxDsZIhmx6EJkFWJeSM4zmzVPOa30BoZP6X0sfAngCHoAaSX+uTY3z2gItAmQ73//Y7eIAxuDN0ZRcDHgJOBr73i7Utnd6btLs1tJtDOoBnzmJkNOt+7kD6OwXNYU78NyRqGMAugi91BoGbCUjgDaOMdFDYjvVAo3IFcCJdQB6ovrMe0CnRG9GB6oyiaw51op7mn/AuWcDwtE8wVFkHM+WDZD+lDJZ7L/WVL2u9nnqyFPLawVAXycH5VxyVSLQ2YFOJQKdLipiuALo0UGXEIEe/mLNpoa0AJe5OHJZN4BT701qYCcCHVbhvQTSAhIrgL6rQ9AuPHDXaxLUmJII4Qn4AmeBpK7XAi/jNCMwgKwQcNq7lNrUnGvQx7w6AoprAeiJ9HaPVYGRzksd9GT9q043rnnmmWdGwFvLsYeOpOVgFKccrejopHDHF/EowCzemfclkfbRqfQr2S+MK1Hmrl8HoONfpxiBnshzbSL9EzCSLDLs5vsA0Cv/Mp/etYD2dX2bE7wieGGNQK+O5tarNeD9tZ4++MPvh3f+43fDh//5P4ff/+93hjtfe+DT+uePbZ6Cvmug78ppVly3j0Wzx+4s5lboZmHXFO46nzoHGBHGbGNKmo91aXkWM+gjdrSV3iMS+0iPal6zHaEJNFW5xGvirDMF0HnTOZIOZrsnnffZp8ZrzhVAb/5y+Xtc6wFS6BiBAqCnriPli2Ewdb4YC/uzOwVOjb/sTollX9n85eL5I69Q9OlFlH0GrESgM9rUDBc11SggoD+bU6D5yea0WtKZzV/unq0Yx4FrwK9aAx0/CYAuZWnSagPTA1wtAQCY2xpdOn8JgM6ADRSVipczF2AFOMFwHSN1DNNaOjUQ2+F7rYfOkA1sTb3bupfFSeMqJUjsnRUMCcCr5RCfyEJl26x5h/7MOQJ9HYCeCHROMAAjUXa1vnjSF6Mrm0ZSkwO30ALYgFb0lqRkF0kIZNICQ5JSn3MDsMQBcEp0p+v1D1gYp2FAF3nFoY/JHqqlG3k2WYVTBXANL3ruuec+i0D1LPeq9dj38W5XoL1GoJ8ygA4QXFIN9LkD6NaNtY8fTgF0vCTOLUsE0GsEtXcaYInnO/CXpDn3O76d6F/2DTzjscceG0HqWlcdr8Cf3MPcJnJYC0APUO073pWj7p3WcMpO4OP2oBdeeGF48cUXR6e+p59+eryPNg5TeJB5Ml9JuZ9MJ2wy5KCMx7nVIQDvSSp+35MG3DkVQLcv1hTuod8pAuhoGQDdmPOeau0jnHSseevC5yoyuDm1/tBRm1rr1pL5reVCyKWeb460UwCdnBEHOXPucP1v/+s/h9uf/M/h4//1yfCHe/+34c6NBtD3scfufI9VC+Yqi2jnjizwQoYiQlSEKS9QAHQvQLxbKHapj3EVIXuBJLq0y+uUtaUrcZcO/AxPaF6z3aQn7U4EHJEXeA2ljXCGv1Co8Ze51EXbboTHP3sVXzk1XtMA+l/XVcsyf/uOJR0qAxKDYmqg+x5jVTJZUA4ZMcgy/bmcAi3LXE6jJZ8RXtI8ZfUsklOADgEeGJ8YoUQX2aoluAAAIABJREFUMSak3iADd1LgplbfktfFIft+DvLKIem3pHs3f1kNoHMidogK40DM6U9ZiICZDOLkFAejuLYatZe0Bq6jr1Mes3R9aAqgA1oTTQg8AIQCWK2bgOW1TTR6DNfWXlK3M2rHuJ1I8H0A6AAOOr1naUVL6oc2Ua2JbF0KgG5MxoM+Ka+QFO6izx3APHORtLUBGdCAPJEIXvRH99SN9T8gSGrMTsHupE53vflP3XP0jA3WOQB0wBR5RF+AWw68BhgFvNL6f55vfYmWZo9hiwF+xCmDzgSQA8zp0z4+DaB/u2ugX3EhnTKAnujwZAdO2mx2MPzBuw8819I9ooewnSr3wjlJm2ClgPAVQM+eofWOC46UnQLvqOD5FEBHd04L+E5wIiC6T0o9yLAQ5wZtQHT8iCOPfcZh7zFG93JfNpwETRmXI4CwMdbI+DgzGeO5AujWA500Dhb2HXNpDvdl46oZqpMFx3q0n6B9gHBrxp6X9P8VQPedc5w9JdkDct+P/9efhtv/9cfh3/6vT4Y//I+/G4avPTDcGSPQH9yYQ3QE+sakuvzEqTGolbjLaZYzCN2J4NImzRNG5xB5TnD0knpRfJaunGxOnc3OXFf7sOm0Gf2WdFbzmu1mq6YG8126MFFdWptxIkQDcsW7kmLYn7spcC68pgH0T+e+ZZm734GkOSPIUyQYggBcUhwyEiWSi8KWeugE+f5cToFz4S+XU+I0z8h+XHnLaY50t1GhT0rO4C/4ijqEDN2MSHgKIw+jD94S4wWn4/6cr7zSc/9XeaXymKbLMEbdBFRjXCavRGapAHrSaQO8fA9I1naEi1dRpc86+WVp63AKoIv8CxgCnEhdWG1Nueo70DoZVLL2AMEB0Bm22fYSxUjnFk121cAYBvLU500t7kRieyZQFoDOaX4JADqQJu/tKgCd424AdO9xorvRMWBB0tkDixzJkEWGQPPUltVW0Jps4f8i2x2phywCEU2T2hhdayp+0aoAcQfQAy8ho2jZWAK26xcepJyEI2ngtQCszJN2H58G0BtAv+o6OnUAvb4jwErAuYNdw7ua9One5/ARoHkce2A1KRWTKG/8CeCKb+D54VEA10R602XWAeipzQ7wduhH+Iv+ptSDjBWJNtfiPcDzRJrHwcgehD/aj+JcZD9I5h38qdpsqhPhuQPoaGoeqzMFepo/8iLevY9PXYfmnAOE6PPshylTYh49Pw5iFUBPphUyRnDD9O3f/vu/ht8A0P/7v4Y//o+/GyPQRwDdseGnAfQNCZXTpobkmrIhaStqGwFmy8ec3ekEbsK5F1OLYcUb0eKvdYm9KP35WwqgF0YyTYFS/873XNkK8bxXUQXJKwBcPbPyvXoOdlTX6nmtvDtp6LQA9PAXQgDhLunNmtesNkZPec0q/pM6ZUs2Jp0ygD7lE5Flpl7IU3mm+cun70T1gqVUJA2i7/hIeEqcABm3CPT9udwQXRXpdbyl8peWZa5/Va3iJ1O5JLwkhgtt85O75w5NKn9h2E7kl1SGDP+M3wxYSYHr+3Wmob3+Fbi+B+t4yCqdyV2uCuLMmRZL7dtF/GXKZ5q/3D3LST2qZVxm0I4RlI2F4RMQio84YiDP+7DUdXOMfoePVH6SdNqV91RdaAkyy7QGuvUi+o+djkGbTGvtaGPQ1rLnAZrsVUD0RKBr6dTVsO3a1ArmsJ4U5LvSx/qO85m2pnC3voGxjz766Jhxbs4Aekq2ALEuA9CdC1zgWOc9Tp3x1Cg2jxweOPo6AnZr0TwRmtqkcBf1bV7qh/NEHCjc07PYSsxhzYrjPslwoV+AMs/SAqmSNYc8WFO4Zy0lE8Y6AH3XtdEAegPoV90PTh1ArzZlPANw7gCis5eyiWkTsa1NAJI06r5Hd9HiNxVAj5zhHSdjiD53XASgA+SVBuE87ODIk7IP5hOADogXiS5Dl31HyxaTKHo8CT9MNDkeEn5Ab7IncATQ4nv0KkecksNzzhlAr3XPEyyiRaOUB7EP7OODzpFZ7eGAc3OprRhI5AkAeeQKrT4lG4u/nVdl4N9+8sfh/T/+x/C7//rj8B//xz0NoO9j0i67xxTIIhBWb8e8XNO2jUQXUzaeSl4Q3kLxKrHwAelJq+Hl5BF5rvScjjtMHU3qUTcKAnI8dJIiy2zEAH3Zmu//Xw8FqrBfDaoRTpLCpKbL8b0jLy4G0P2XMBjh0KYaBZ4iaNPFd7wzXffvblriORFCGYmipKNVTffmezUs7ar0Xs/b9+lTzwFAz55CjknqwxjDYripbfOXT9dGZDzCPKE+Xs6iuxiwKITkFgYmwrxj6gV7nWv7up+9SoYLv1glz+A16FflmWqwvu7xnPvzK1/wvdYpS+rgyCo1pes6EH2J+8W+1gD6VWU/ehEjEEMSp5ykva0RfJ0x59MZqLwlzjiVp0ROmcosORevOef1t691vM/7rOMveElSHOMv0xTO/p6uCX+fw/xOnbBjeAQCMIozbtODYmeh+8RwDETflzF0n+tgDveqdLWOEqGLn0QfqjVVw2eWxl+ApAAL8i0jNhmXEV2Esf+JJgaMamPw9g4CrgEYATMAGg57F9qhjbVGNk66XA6nMXT7P5ru8tGP1GMH3lvn1jid39xIfS5tsEjJ7KGpkbrL8/ZxzVQWBj5PAXTj0n/9Tp1lugZwKgB66rkbl/c4Ed3mhBOerHsONtUECaCzuRFRrg0YBUh3n8wrPuo5+saRAo0T7Ue3SVQpWlordGfPtH6skaRtB7ABW0R8ei/cK/dNGt7UQAfiA8aSwv2qzvgNoDeAftX39ZQB9NScjr6GZwJIRZ3TPWI31Qag1P7DP/zDZzXQlVyIA6rWXrGqBrp33L6xSQ10+wnexGnLnpLsoUpE2FOfeuqpkSdqORwFcNXnCryGT9ln8LM4eOELAf+1sQdr8bUqL54rgJ509eaTDFCzluDv0vejHaeIfXySvUZr/44jBIesyFP2Q3MaRz57Txw0tLEVxRYdpz5717v/9tvh1u8+HN7//b8Nv/u7/6cB9H1M2mX3qJ4PXqSkBtISKGvtnQqsuy6fcwV/p7StwhBaYnyYo9b/qnEjSh1jUYDfNuT/1QgQg1AMzJST1IUg5CbVVurHT6PRL1v3/f/jUyBRFWnxl/CZ1MfEY3xPvS9/V4N085q/zls1mFHqUlMHb67vSHU+aSeTu9d9gKw45cThAA8KHeP5tzSD0XS0pw6g1z2UoEqwpKyEzzBO4y9xFEw9vfCVc+YvNeqNIkawJ79IN0V4Z8xigPKe5GiHnLv5CTpW3oxGkWOiAOXvyDGUWjwmhutdja3H39VP94nVOGlPDe+IXoSv5Hut7+28qhudA7C1ahVMx111TYbyRImhXTVWx+veb5W/nDNvrvQlg1SDS+QVsgq+og0QkHS12pb95sWrqj7ke9KERj6pJVVSh5lMw7ZQedM58pcpL0AzBtEAowF7rXt8hPwSo2TbrVa/B6Ep2aMC55W/RA9KdBTdMk7HS1iHFUCnM5Nx7UP2Ix9giYhibd2vvH/seAEz8p187L0NzRK5JhocoJpapQHSd+FA5ImA9dpkmwO6mDN9Tb9rTdzrzN6yDwDdvARA1wIy4pzAJhTQSdm6qvdNMxqK4hQRqnWfWkrGtUpsupf1UJ1EqqyeyH9AlvlOqn4t2gPRgS32XTq2iFLzVDO/AGVqX/aRvaEB9AbQd+Ep9ZpTBtDJSskg4h3Ou+n9BGKybbARaWNnxj84xHBKUoNcG/wBT3AdAB0Q76iZ4zhNKRnh8H2atSV0r/sQmaU63dh7v/Od74wArjagudaz4wCmrRlHjC/nGlOcqrTJwqNNSvJzj0BHd44UnCfiRGdfB6ib/+9973vjIYp/H5+aSYCjJ+c98+55qW1Ofkg5M3MbR61kMokjnnVlvZJfHBwxXnn/neHF994a3vjo9nD7L39uAH0fk7bqHkkHhlFESaOYpZ6Mifad0DiNPE8UwdRI6DnnbuCoAlH1BiL0+lSv3kRwEayTeqNp+OlqnXpAT6Mqal0h31MHBBNKBFdHXByKe2x336Q4xRuA4gHN8R1CS4Bf/CYOOgHNK6/pd+NuuleDBbrGoI/mNXI6yn1S7203g6d1dmg2jegKjbQ1mivp3AgwlOVEtuDfMUpHSF4CpU4NQK/8hawSeQYPScQIPkO+qQ6A4S0xRk/n7hxlmWqEIvtFufS9glrtkLPdmx7AK2BWsl34OykjE12TVF34TlJ/Lom/bEeZ+Z1dQS08ogLkeEhklvCT1ElNBHr0pSWACcegfqVD5dXkvaSiRbsAM/bVRPMBaaojyTny5FVzVHWcKq8k2g1PIa+gpTalw/y/8pRjzH8/428pUAEPvKLylxhy6UTVSadmt/A9wQv9PvyVtgEZ8RV0rHWOY/yOs1quavrd/XaiSS2TFyA9DpPkk8pb6veA6bFzzfHdnwLoAIkYoI0b0KqutbZ+rK+k27W+ajQ6GSDvNRrI1ASEZ4RPVKM1uGv5NM+uQE9SzgOBPBdQn3q3cwbQE+l9UQ30GoEODIpcDEwASKXuuDUG/EALR5UnzHGAa3MKBBPNqeVEg5aJ1ARyA89FH8aRLzp+MryYN7pjeIvv9R0BsDgA6GwE1lNSyycgzb29K6ltrI0elTT/1cYV/TQy07RkS9UJsvb078c//vHAKUDrnRVxKr181mMcO2Jnre3c3lfvWIBKNaIja6O/SF/AIIcE7Vw+9AJrK3WrA7IC6cy/FP7mgNNFahzX+b+OcUwBdO8V3uK98v5Z194f/KxmtlyC83zeW7zbnHgvlXpxmKe8R8lakfkz7mSV8O6kfnj4B56R7CVxbtTiT8BzGSZcn30zmbRqxpxaj936QHeHvSIA+jPPPPM32UXxzrq+PC/lJPAYfCxpwb0jKV0TxyN9StbjyEjnHIFeAXR0Mydac/79739/PLyv+/jU0iv2iMy/PY+cYO9I9Hn2PeuNLSh2oeqQYd6S0t+6ePm9t4cX3n1zuPXhB8MHf/nvBtD3MWmr7lFTJRMmkh7CJNi0CJVaL2Q1quZeV007c6hxzeW+AcRr9L6+VSFoVe2KufT/2P24SJGNo0aUMjSsHjpJy5aaRVH40LcjLo49k3c/jyKQg4BRveeqFzc+VJ11IthPeU0bpu+mMZpU2nln6vtS0w81/e42aE4NalU5pvTUuqwEG0oEgTpRpAHErv9tu7wHpwagh7fEGZAsE0G1CpeUxLwjSYHavGX9u5AMIJEVqxNbfT+an6yn4bq3sUal4CepmYmn+Bu/SS3HRMF0RPrlvG0fZ+Aj4SnWfgxh9CHf6UbkFvJKslikzEx9futId89G5PwabRtnyehDAWFivMZrGuhaTcvQJaC4lvGNgSwGGIaz1Jcny8Q5sFPj74NbbH+PGh2ZtNCpbxnbC/4CpKslaFY96Vz33qz7Ov6kuY/NJU4m2moTwF+an1y8bquTx1SXrOlF8RVgcVqOOnF+2hUs3v6N2u6KVRHo6wD0Kud6b/M+2veT3SqO65GX0SupvemJ+HFkuF0Bp4sAdP0Cxi0JQE8N9JrCPSDdKgA9JV04NgCMRHuja1Lg0ml9T4uPVgeap59+egQBtZzLaiaB1EMm1/mwLZo/YEYF18wB+1UymeHPWQP69f+xdzc9tkVXee/LTRqOkKLbSJRGFCREOnFiG/ALBucb5Ovl0wRjiI2xIbmKcHwxCAQS0pUiJZ00rhT56lfO33lYrqpTVad21a5z1pa2Zr2sNddcc84x5hjjGS9FoLs/fn6sc4smSuEunfwCI0e+tFHyS4NHXpat2TULoH/nO9+5naMTQH8af/jYq+8C0IF09tm1A+j2K6cV0bg5puDt7xlAtx5wLe+FR2gB34B0/CfbnrZMJK7D+/GB+EE10YHSeAFeI3JYX5uVxHlYBDoQ1prnxIpGKwNmru2JHCwWg8OjAOfmXRso7lneBe/JAci4OO8Yl7NIRLPr9F0WKq1x5Wjl57L5Opty1nGGldbc+nOiSB/W0inUUwcocwTZgID3iLVsBHrrWQQ6ng48/9a3vnU7by/xac0q/4JfsyNYt41A3+zKOd5lf1tbvvWyV+3DBdB//LcA9DMC/SXW7LaPNVz4faMVTTwBEsHxgpEKIADdIb4pJTcd3C7kDvRzVk7uU2jvmpOnXPtiG+GddGS+MmJWr2j3cfVYtbwrCdUMztqiMHjsrMLyuRobXnvJj3t965sDz6vdpSWwpLw6VFZxX+/fHE/ONfyHq7nz8Rh+8jnzZjN3nKPmozpJ8Zo1chJ+M0ITPAnahFVfgk7pUqtJ0wpd61597wD6cQ9X2xyfIZCW0oghJpkGr6lWYfcvf9lohc9ZlrmPPh7a0587T/nQ+dqZtrxlazBS0nPKqca8SJvqZ1ZvPoP0gu8fevb5/w/PwHH/lvIPP2EsXaNKaccprWSZdd4pg0k60qkfPQ2kucvJ70P86MOr++lcsXORfpRDWDymzEP4CcMn2UXECR1JS1+qJI12ZaJrlVc+nRX8+ZtkQNWSV/ASfGVbP5NXuhafyUkzB5O7zoHP7Sy+iz/cF/BxztfDlLRzufrQsVwAu0qp8PGT5S/+XtaLSutdmz50H4COBotAV/9WBPrR3rkzuBlnynpFXvD3osVyKMg57LlOkID7jUAHbARy2e/vFUAnY5kbIJAIV4CRdVA/XB10spc9VfkF60IuBuA429bhSESpe7Tu24xymw7ZmtALAWilQy4LonUTzZmD/OqFZU+01kC5ojy17I7tGbYC/Nr1aKc0vVp/A0ABvLT7buyWa//yjGrm2nc5628miM1eGoAOOC8CfQF0dFpEbYDQtTt53heBbg3sg2uPQHe+B5C+RwAdn3mPEegrA+CbRXfjmZXUhXux2eEl0QVHh+phWzufbM/oNfDYubB6YY47gG68Yx0ONsV6ZcDwc893vQwYvmsnd66WWUHWjMaldZ8zjHyoxTd98VB0Yc2Mx7Wb0ZUO0LjQDruCL364deJPAP3nKdwB6MBzIPpLAej4eedHjuPJV9Yhh6oyheUYfZ/kRtYw1l8A6FK4i0D/278+U7i/pOK4URV+RiRFgjI4+71F2EOccOOQDpRcr76t+/BSY30K0PxSzzz7+bCh63jFU40tj13XvS4jc0aiPDIxnvUux3RKYaLNa8xBZu9udMa51pefgTXm+bl0WQkupS2hvFjTjNDW9OitvVFI9xmkL/9G7+cJp8H5aWu1AHpemKXtZQypPnap2u3PnHaAXZQLjjt4DYV+nc2eyiOfNvLnX/0pAOibCrho81J0rUC5ESPOAedBETLVbbS29wHozfJjz6/nr8p556c2A7tnVv4ubW/yzF5HiSqaK6cdDjt+9r/Ow+dGMn1qc/wS77POxX6m5OIlHPo4E6cXMcJ0JiS3VDromImk9cn48l6ArUvwufv63Hm/C2S51vPzJfbcY/s4zl1zEoCezFImhPZlDoCu2wgbMksRaeSWlVfeYwTJY+fxmq4r6qS0qQzrdCLt1kAPNFnghD2mGoinI9Uvr+rylLv4x8lTPkwJ5miDFxj217hf+UdzjWfgJ2XQYX8pZSw5Zm0v1zL3C6CXUQYY4qx/CoC+KbZ3jsh3ZfmoBMlmg/vwCvzyFUcAvRTu2gD0a6+Brs54KdyPEeh3AehA9FK4F4G+ALo9V8kLNiZAZem+8VJrEpAtilM9Ya01AbKL1ASi79pUZ716wWtzSm4PvALGVTs3mV3EKVm9cjRkdtfl8GCcgCxnr9Z9It3ZFIxrHfdLF0/mxPddw5HAPaX7dW8Zeo4A+kago8tPDUAvhXs1qp9DV5e4ZyPQjwC69QuEvaYU7uiI4wq9Bx60EehsXABazgrvJYV7zita71Xdc0D1ytTWA+8pqwV+UPkF9ul0QC3+4Qtwd1/lBFrjosnx/vhHjvFFsZclB007ewpc9dwAVLwOf9hSInib/vEtWF1lIbSNqzrdQHl8M7nSc/BbfMPYfcNLyniHz4WzmK/W/3OOQN8U7i8FoJcdqayO2YXwobLUJN9vtur7+NQC6NZYDfQfqoF+Augvy9oTJFq4UkJoGYgIj4jZAR8ooPV1SOetcpdH5ksLxvcZDV52Rl63N3P0Xoxox5l5qfXYfh7aM123NWodhPZmXrj2K0bvd0xohdKt9+Og23qjr7vqn+fT1rhnDQkivqXKKkWKvzFAl2qyVLbVnF6Aq8PEjL40v/k8V+l8azNwF4COn2wa8K17R3neFO6UZYIWb0WGpE1De60G6fcOoGdkyJAXwKXFWygjeA3+QnapxnQlPvxeer4AybuiH5dCXuoMPKnu85qBI39JDqeQU7wZW8gyeAx5hpyTkSxjHqPhv/gX/+LWSB2YwkB3fl5mBo4Ofxz94iUMpPESLT5RxhHt1gMkyxzLMi3I9V7k/8fK6Y+d/ZN3Pnam7r7urvU4ytj4CH4SX2Fkw0/IMfgJg7uW0Zm8wiBEZgnoKar540Z63v2YGbA2RS/iLxk8RSji7/hIEaxbz3h5P93oBNAfM9vnNU+ZgXTrItLIK2yG9J4iYtlcAlvwm00TC4woEhcoUbrpHJCfMpZLXetd8MX4YxmrngqgJzes/LD1qkv//iHd4jHveReAXv3v+wB08uJbyonHcz8A/Sc/+cmtnpYsXAS66MiNQAe2bw10ere9BcQDAuGN9mbR/0AmdbLNC15qbwKYnItStwOatPYioL1o9QW7AEuiMzma+WZvsoZkc8+yf/S9WQDMc2n79UcudD9bJNDL84qM38xnrsvejr9vucPS/AI32cQaF7raEgH6aw96V8D5j370o9vWuALrq4FeGue1pV2rTa0IdGtqDgMtte8NQK8G+rUC6Pgf3s5usjXQ7TXgua89+B5qoG9GEDwEz8FPfKO3yqSRg9GptixA7mEnY0vK0QZvwkOccWjbuUdO81EPnRyn9ew+aHP5S044OVmYb/Nun4dboFP929/VLS8tuxbvXABdKnVfPJE8X3Cscw3PCdinA+Cd9Z9DjWeRJ+M9J4D+/946RpXC/SUj0M0xXp0Nc23Qx7KIj8kOcieA/tOf3Pz4784I9MfIVQ9eswKMw99BXNoHwgbmoEVwpRWwsAgKcWkdvgugv4cIu4+euBfs4D7B5L0Y015wKp7c1QqTAegMzfYwA6eDwSHh92qMaEvxxCOLEbqD7qhMXKvQ+OSJuoIbdj9XizjFG58phY51q36LlhJEIVghwxoS2jYF1yWyXVzBtJ1DuJIZOIKyAeiU2EqcZHCh8Fc/iIBbDSI/l4JHu+n6ronXvEcAfflLXrxF3Xkf/EVrrVJIKCcMIpX3IMvgN+SZAPTkmTO7xS8T4im7vBxzWv5CiV4AnbJeVhZ/31TgZBlyDB7DcJEziPY9GMBebgYv19OmryNnMiDl8c8owrhRJAJZEh/ZWvVF+Aagbwr3XaNVli/3Nu+n56OBYKNH389bvM1I1wjjPFwAnY5UFhZ8ZQEeOj1nHNEt+ErplrVbE/2a5JW3meGXe2rODkWb0FuriernDJ7kyyJ5i+qN1+Q8RfYsqvXIW15uxO+3p8fs29P2cvf67tytvFLq6uo952Bm3+IvG+0H4CyamKEeX6kEzbXoQwHoCzQca6DflcL9LR2ijwB6QLEI9GqgF4G+ANc1AejGatyiG/G6AmTwNHvF+H3p3tXftb/oamxCWnZpOp31YdvbTAkLduGr+iG3adUd17fWOgJjjYWcR8bWL/2drrjRmeukRG4vQwjblWhWOqfWdev0lA1dvwFrQH16qv2nH23Obd6N3Lj1hjd7Gv4f0Ge8e06gq854NPq9733v9v2+//3v354V5ql3837Of99r1R+WPx8B9FJSv5cU7vafs94+u2YA3b6JXtBczjloxN5EO7/xG79xC+qu/lNZsWuTGADMgcxA8bJToIvA8rJFbFamnAjsO3xqnXKK3kbT6KiocnTf+pq3Mq5yZskh3hw6C3NIK/vcZi5B19VZp1OWcUJ7TOEeXoeHcGyQIQBN009zzPcOHAfwHcC+tcppQJ94KJ6C3/lfvMc+iJe6f3UN70F3uLbz8bH77yj7tdedF9Z70/JvCndrf42fE0C/4KqshyRCS+ClYCPIQC1EnId63jmlYkIwm8KdoHDWI376or3nCPSnv+3L3JE3b4zdHk74ZOQs8tC+JgA4MLUZnRmIHBjVILGXr1VofJkZe7te1vhJ0SitskOckuGA4j3n7/hJQCPBnkBD6as+Y+mv7vLgfrs3PJ/8Kc/AMQoxXkJQLQWSFq8pBadz1HlJ0CJQVh+9M5RQeo3A7HsH0AmNZSKhoOYhrLU2gICyjlSrvnTY5JwivI785TRI30/hp/zycdzvGKWUhzyDUA4flDn8xZ52bvriKRn4yDJ+d05qN8XXY4CDj3uDT/fuSnYwiuL7ZJXqyOGVW3sYbyev0I/IlQygOTW4rpS1a3g9aedhvrL/PcGtx9PZljHJsJ9hLV5SmsgyzDn/nImMbWXNSf72v2uUVx4/I9d5ZQ7FGU2LSGSDYbBb/lJ6ffy9OtM5hx+z/508/+Qrl9jxnVfxlyKFA/RyKqb/4DP2MLlFC1wBLuAtAAq/B0iSy6+Bv3wqAHqg0ALo8XTzjn8UIXmJffKhPo9nOVmqzKdljrS38LUiLYFTdDjX+dpj65S+0d3krgV3NrNHtc31pQ8ASIE1xg0syQZufx5TGifXHZ1Kchaxh0r3DKDyHjm+Gm/7Xr+dvWXNrN669pjFwNiaN3awbO9kzWqzm4McU5wNOXa4z7g2Mt7Z4l221Fzvu+t3TWfJ2hK3Bjrwk+5fOYki0L/yla/cgojX8tkU7nglOs1h7lpTuNs3aNLY0VER/+bcfi5IxN4pOwM99FoB9PCAyuQ4m/ATtBqvwQ/S4bwjfMB9ZVsBvBe9rXXfllWLx7rXOZidsKhy9K6/LcuwNiZ8j4NLAX5lijDHOdbgAWiFczl5AAAgAElEQVQ9rMOY8I0yb2jx/IBw1+dk4tnet5T0no2feJ4+vX9R7tYxXkQPLrW8914e5T7netHyW6LlLR3MHkv7y1v87Jwgj+Pl1ZfPzmtOv/nNb978zu/8zq2z8TV+zhTuF1yVrYOGkSCmCIowgyi1CCoPQIwSY1yD87GG9DUdthecvrPrK5iBZXhbR3SFUo4gm6pkI9Ax+rxKCZ4b9XLu45db4D1kMfVS4WitDb7Dm40RiZIkjVTexAQygkxR5ykije5cp5dbp7Onh2cgfrP10BPCS2/VXrafS4tUxpaES8IX4Xgdzq5l7t8rgN7aUHAoLJRryl5gl5Zyjf/7kmE2TRWlpPR51xINcy174hzH68zA8pfk81I1Utycl0WsiGwJLHdG2s+Ar6JI7OGjbP46b/FpPYXDH96On1RLU/1NDjnWgpGB7KjdyCJg16bAPrPkfFr74j28TfxkI0YZ0BjZ7GWyS6lqGUPJNdUotp+dj4xDRbU9pu7ee5iXaxqjOd+MI9bhBz/4wW2UpUhMa0BPTYbMYYq8ss6AR6eca3rHcyyf5gwc+Qs+Uw1xhnbyN/4SmMuAX8SrfUwPEr2oZby/Bv7yKQDo1fo298cIdEDMZsV5q515V7RfQBNHxU13X0Q1eZeNqGAvINAGcJUN1fXs1vupHvrWRe/ndTw1LgBR0Ybk6o347Hn09/2sEyw9s9JLWmduNgM8G2BdVsWNJHcOAG3ImtoCTbT6zF6ATgIqyZmbPc2702M7G9Y+xva2JYfoCAFmOQWgT+PbzzXZ2NaWaG5Lf6/duvb4i2hYALr2Wj53AegbgV667WuqgZ7jJbq0N9ls6UD4S/gQHm5PbpaGzVp0LfNvHJUbQW9FhHsvdJaTF6CaA0o2IW1lAbXRaPRU4EXlGuKx6DHnyM5GtI3H6GMzIqJH9/viZZV6MK+VLi3bUPo9XrBZ0KwRnTVnns3eqt/4qv/jowH7fk9P0DeZs+j7HCHwAe9SSTnyqc869Wx2pPfmxL+8xVxYI3Zcej4AffkxW+43vvGN2y9c9Bo/C6Bb6//8V39x86Of/tebPz9roH/8ckVkCMfGwBTztki51jpQMUcpOijTETLmEgjQwf7xo/qHPRw98GJgNrdPBsIM3nd5sK6glkfi9rOOBEeh7gioLtPamgSPFTZ6/l3j2Hc5RvE/JMAciX5Tmy/AfNfaNF9raN36af5/TF+8kQ07B93X3156LzzU33GflJpJy+hcqhLtpjdyuJSyyMEfOPsW7/Ca8/Xaz9o9SYhYBx2KCgHAYWX+S/+iTQjBa4qAecm1OfKGu2jHXKGD0jl/KMPGZkZY70LPWlDjyAOONU7u4y/38bP9+9J1vHnHsjTcuJa39c6P4TsbibApxo7jbM8tjz7ynaOX4q5HPD9aP5YL2YjhS+/vPTOqeVa94gW4jMPe7cwsjZ7Wft4yBJce82P7f48A+u47oEDe/9qtgW6+S4MV8MVAwmBAEbyP5h47d0+57i46vksWifc0tj2Pj3LHfYDpGneW9rt/+dKRB64McaS5+yKG4m1H3uD3Iy+N12jXMcXPfe7ibUeA+K5zYXksefcoJyxPX/7xlt7SxzGWWYexj+KNv5BjSrvGSFEqxozRZPUMaJvS9yn783O+dvc8JTQvfS0HKTyS3ML4sdFLGafxlBxytgzEc+Z0x3I8w5f+1hnLz5u+dM9eP98nyxzP++U1S9P+Xh8MS0Ultnd7dvcf6bjnxK+qgbsg4DrErkx11NHu0r2Oek1jPcpje+/yk7vknp57lHGOctvxHY76U3xt71u+vc9+KcP18n98sBSWjGGAWhF3HMzoS4xleAe5JVmc/m9v4yX9/zl7+bzn5zPQevg5/oK3MEiywVQz0/osT2eLoRPhL+SVpeO76OCp8308e9ZOctzn2/fymn23aOZI78sToxfXHu07PaNnR6PH99r9vUbuo7yy74cO7nvesf+1A+1Y9u/uWd6wNL2yyVG2OPKH4zoe9bL2j/t6B++xvOIoGy1PeimecuTpza39jL9kaLeXSxNLluk6Mjd7otqxZHKAAf6S3PLUvftS1z+3BvpbyozmvNS86xQF4GLfLQta0cVFVNNBk79fel88dT22prf3aZ+YV7yODu1M6l29J/C5DB32DRCrDIWBd71XadGrU26PWmttwHtZKAFERYL7G5thke6bEWTfcXkLeqwcqtaY45FoU1/kQ32n86Dn9l6R8bum1jHbk9ZZUBrnxm+e9lzILt448YscQbX6SX8IACx6/anr91rXh1uYNw4XgNwA3XiHNuc/damvKcXyewTQl6eHFeEtvughsJWMuHW0Fx96a/6y+7MMb9H/Ogigy7LS4iUr92SD1FrHosm1dJh4AxqKJv1sz/YtHX5gbAA+PoFeK8NT1PuOpWj0dK7O9ft4jXHmGGMcRZKbixw38T+8d2UJ74znleXI8zon8CH34E2eu/qY/rdc7lE/fS0e8dzneJfWyfywHaYf0ZFySnCNfc45xxeYfo2fE0C/4KpsWjfeCdWg4WmxB1FpIh1CNgqm6LB1TYQccb30cI9KVSla8sZLmS894l0gylEp3LoSeazFPNZY5V0SirUxyBWg8k56rNFjjdOe6X0SCHqXjBRHg9h9c7sKmP7Xo/E+w9MRxIppN4ZV2pov/S6T9az1dGxeAoVeei881N9x3RyImLwx29ubxneVSUoc78TqdmzE0FH4fM33+dSeVX0oe8nBu0o1gcJeqh5MzjqMd5WIIMhcIuX17hs/2zfGoV3BAP0vjTwE1q6wtD97x91f+i/dlOsSnkrFuPR0l6KWELTehqsMR4fxqA7/lLk1JqdEeWaOMPGf+/ZiwkaGnHhzfOIuQ1rjW8NW/O4I9Hj+8jLvuQb51qNzaPu8NP0cDXHtG4Io0JZCh+cQMPM+tQ55F/+rf/Wvbvf27qlLj/mx/b9HAH1pIA9pRjvrUFkP60ApIceU4SKjDMXkEvzlMWfW0nHyQGCV1r7eSLPe1bX7iUd5j96l/2fYjQcsGIbO6t99S8d41u715RMLej3k+LLj9fxkho2Q6EzOyFWaseO53vski+2445eBea713p4ZH1njur7XYLspcN/y7D++88qrlG4ZdUr7lyKL71BcM0ZrK0fQ3n4s/Z/X/R+AK6Mm5TlFGtBFhilKqvpy0kRmcMBXyCyPleEfmvM12iQnRcf1n37SHvY7flcqP3tqZf7d9xllVy5uPOtkvbKM53s/9JeRKZ7SGKPh5SH1m77U+bfyXeOJbpORFlA/ztfqX2vwOupU+w7Na3OzDifHuVge2Hi08ed47oJryXc9c9OLGn9y2QIArd/KcS9Bj8tTktfaQ/Z22eY4hVQiwv8BW/EURtKMYwEvLzG2z7GPdWIjn+DnvqKZrEFRiPYGWZHMQnbEy3PIfCjl9XON1UcHnfbsUT+xT1c/is/gOUeZob2sjU7iHYHMzlv3rX1n90X34VsZc/v/yjLZVPTjm7ziPs/a89//l0fpb99pxx0/SMZK/khX8vfV55Jzjny2991367179/3fyjm9d7woPbV3WN66vCxZcPn8S9LczllrEW+xtzfiFZ8BemnNXftaC3wpNe1bphYvSrDoPLSYs5w5vMYar+Y7EIU9pawiWjS5aZU3pS9esnv7JffFU/tqH2eTjR6Nb3WGpRc/75m70aJHGT6gOvmkc9nz1gbhuWt38L/+v/LVUec52pKS23ufaGNtSeg0eu5c3jre6YPa5JV4e84CO77VgaL3XQfPsr/1p9XXOkIuv3nq+r3W9asjosv/9J/+061D8Z/92Z/dOhSwq2hhFb50/WsCuN4jgG4Pt284lpBV8BZR//YQvYct3ZfMKChNgEJZRaLR19ojH3pOOMYCotEreioK/AhUL42nn2RfCjMxH2ub9PPKVd2Xfha9o8nlZdmKo/O1D8d74gVH2+7RZpM8EE/s/6uTLFak3+Zh5cy1qXTvnv+NMb3rKEN9aF3e+v/mYOVCttwy6MBFyd/hn/Y33Yj+L/jyGj8ngH7BVWEAInRh6IxCDiKHEMM/ZdkhVOowHosALRtlDRTPVdQe+1qr7BN81mvQOKrZkNfdCjh3KVgZxKpjscwLEzoaVdYAlrEo5W8FmISVo1B1fM+AxIg05qutngWh1s9H7+l9n+13jVz6tZ4BNymzMccVShOejBlTYPTLgzEgTVsElH5j+gl21ejYejwdHjvGS++T4zyvo0IHfoZnxk+GaF/vzEARsJWH112K+mP37HndL8/A0YPxv/yX//KLtG72H4Mc5VlkRUIvD6/o+lIC2Aoa9kyGca3f+9jT6D1QYvlMeztBYg3X0Xl8xv2+6CVlJkeP6CaFaIW444ymjKH9PKq1a1DXX7xKn+g4x5IVHL1nXsc5Rq0gd1TA4iHG4L0SCIs66H2OCmX3HY1Qnl0asSOIiY9Zi8aeEqxvY0W/7s9Qpj0qzpfmPSt4ml/GIUZpX8YXGTB87YWvfvWrt/W4tDxL85Y/poN7Sx7yHgH0FXoZ6Ja/lHJPS6YR0ZVSvYbQD53dL70mR2UsOi7dX8ZeNFH0g32yERT10VmePJTBuDFndMqZY89H743+kj/WEJfhJjli+UQOL3dFhR0N2RvxmMwQH1x5Eq1Xv949y597lwD/+kmhWUVzjVJ4R3LuEfyK73TvNTq0LNhifoqG3hqLnEXMAznG3tZuVE3ROC+9hz/V/tbgYc6B53/yJ39y25IbM0hUs1AkHTkSnea49lJOGDuWnJ47Y/dZxzMQEJqxTh/pKO5JDrHvc4S5y+C6UVs9uzawo0j7eErGtmrGBzRHk3se4zmd4X7OAG6MRYWkf8RT9Hf81OfqNPqIH9Kp/BzQt05+5sZ98dgywyRLZTSKH2/Uir9laNL/Grn021yll/VO+my9kvPiweuYdGnZxTgqp8QYTWbBVxiknaP2tQiu0rhnoC5Sb3nyp8oLLvFeC+QGeFUWAr8JdGGQ/vKXv3yb/U+7ANEl5JUMy4FL2Vvs243wDPhpbuIzxp7MEL27JpCuszr+s8CYd87GkANzfUTHaHSj2vS9wBh62zqlG7mKNteBJpnAO8ZT7uJR60wTT+k9yAvWwXsYR/StzaZSZGfg1tEBwJiqyYq37Kc5X50x3W8zX7l/aXHnKxAje9Jr8JTG4t1kaSlSz/kZ2GXMySoA9KKi7Xnr/Fa8ZQF0tiPyVtkhrhVAN8/JBNpN4W6f49fJg+bal33FXN+n61+C7519njPw1Bk4OjXhG0Xms+kugL71l0sproVjXMvnPQLoGwBV3XY2Fl//S4bFt/H0Mi0mS4cnXMsanOM4Z6AZWP4SPpgMyRaaXO7nrXFPXqEX+coKdY2fE0C/4KpghKWqoTxjhgleDp1Ac7VEqvFXneiUiksL45hzBgvKUTVytJgyAdCmptin1BzBzzyDA5qlSROlpg/vv8Zd164xZr12A4kD0kqtwYDkfwFfRwXJEkakpe8oxbjntw7ehReuw97PKV5HY/galf1cup9SDm19u90+a7BPqU14ZmCKOZjLPG20lB9GQx65ft6UI969mhfmg5Cur7c2sBwNoLygMzxbd0YjQJe5Zfj0xQiNvSiL0+j8csznmOYarymqi5BlD1WPnrc0QVh7jOJ6uRH9vKcFP/GXPOQJ5kV4Btaii3gNushDkGFiQY7q0WjRZvUNKbLVqtUXgwtaRVeuWUDYHnQNmip1fe/e3k5pRpt4mjZnGGNzXxFx6LG60EDd0ooFgHuv6N+z1xi/c55DU17cvWPvrF/vwoC0wFhjjr9uhETP1Rrz3re1gsxVZ4F3bz2qD4QX5Xy0Y770GbX82J5Z/oLPFC2K9//rf/2vb5ULLV5fmqa3jLg40tR7BNBzDNHi8xuBYZ6dp3gM+WXTGdpr6zn80vzlof6WZ6Ab+7u6eUVQMezaI/Ed9Nx1rkWHAT3kDu+ILqqD197XX3JC9fRy6iFHNUfaanNpjSvPbDQXnyh1YM4Je1bmGFR9Mc/Fn3yNvRIq+H3jzLhMDpWiHN14vyPt9nvgeU5/W+fLmJJPjdkz0SQ+m0OOMfmf9+3dl1ce6ye+5r44Pmv5SzXo8EXfsl3ItGAvA1o4umq9V3N9TfzlLefysc/erAn2D8P/H//xH9+21qC5dfaUzUJ7iYiLwDTtyuLGFXgbWJP8jR438s/7xOv8b8/7nOYycgXQaAM+0GJ6SryKXqgfLTktnmV+XB8f8fvS8eohzvv0qGTvaDq+kY4ajz+CTEdHvQUZ9V1NQz+nd+UoGaBmX1jL6vPmWBBAtpGx6Y74qL+b894hvuR+/D1dydmf/KU1Zjym9IqdT+l9nUkv5YTx0L7flK5kcpEW7ABkYCBLJQr8zCbgjPF9TRnrsXT7Xq7rTLV/7Mk//dM/vfnRj350m5kLreSc4ozEy8vKtWDXJeTaHOxyWnFmFomLLuN7aHU/9rT9Qn/CH47GycbanrfPO2+1aMizkxGSUaLP9pwADtcHBpuPoinJM+Zy5RfjLW01HtX7JadHk/c562W76Qz23JxIcoAt2sqaZifRmqPmy7Wt6XHuzHXnOVpce1HpZONN63jhGZUn8h6rYxljOrVnr2PgJRwv7qM74930sviKUhGc0Yx/+YtzpLJKW4P5Evv8IT7xHgF087zO7D/+8Y9vy8xozfOe6Ry4fcmJ9meBQae9672cHp/XOI/27uWxZNzd67JDdFbiLclz+OG1fN4jgL5ZG4yfwzZHKN9KKeA/zsfN6OqsvsYgkWvZC+c43n4G1tGTDEeGTN/tDNWySYWLaum+5BVyy8orb/9G/2cEJ4B+wdXoIKIgMVw6iAi3NssqbTZItbdslBVoLy3cpmDa1ATxrZ3MWEGhki7EYckYU63kFQYpFhsV6tCl7BUhuLV3ENMxwj5jbMB59S08O4F/ozFKebFKZETKGOTZpbGi7GVsougVfUtxplTqt6iW7S9FyrtZP4qUr778voDaRu+uIJ3hXUvZIlAbg/X27N7TWAOfA7RKMVeqHAqe+dD6m/YtDSzLFCnHeRBrrT+DM2DLgS8NR1EWKfbm/ZqiQi/IBl6la0JXhjr7KT6jtffsOQ4M9n/AaIr/OrS89GDRT7Rkn2w9yK3XZj+gdWPURh+lHs14oa8F4aNHNIn281jzvoxD1VT1/+pkB3q4psN5oyCKuHDY69PB3gHPeJwBepUH9Mgwau9rrcVGl2xdaOsRrzsCSRtZ6v59VzyHwVjf5q7oXm3zHOC36V9L96QNUCvC31h9PccZVfYIwnrrYez2DGOAsR8NVJc+o9aDMcDOupsPAFeeuuYFnzFerTXxvsa+ERcvvcef2t97BNDLutKezGtU27mmJfQ6p4p2Wbq69D45rsNmh0kGKKp4nQbRcRGA9kxnGFoOGMtxhhyEZ7huI7XMi/2IhnyPkVJ56WuXTxhXUahkMTRq/x7lnlL6du6SqTIKRwe9Ww5SAEdyzqZZlf2oiAJy0jow7vrkbFRUzaaN87dkHvPjfT2b0r/82PuU5s84yrpkfEcHwKfS0Etev/zFWqzDpLWq9JJ3NQ/JxIFd2jPl8tNWpEhldGjPMPwD0LXWY+cZzeEr2mTG5StPe/IvX52jSw7EpdvGB8oIoV25ybldFg6t9wlYRjtLL2SbjX5emWh5DRkFTcerOsvIz86vAO50HHsTDduvS8frtOjZpZdNx8yhxXPcHx/J8EjG2E86TTIYflJka07g9Fl0gRcVca2fADXrlRxibnKKDkhPVrIGxpS8ZX/kXI4nVtvU/fj7ApCruxprqUZzmi56qtIuZRf42P3zofuLtvCO1gyIC9D1cw4SZYbqnDCvb6nffeidrv3/7Ttzjl5+8IMf3H7xcuufzGJP4CtoRLu60CXklaKyywRjz+bQhr+0/n7e57uOLhdgd5/jG9k8Okc3C3B7Zo7uzuxNNWweAkac06V0R+euKyKRbrnyi3s4rKJ/PNJ8F+WenIsfkFeWj+z+Wd0FTaLzjKdFxAfOGzc5Q8uWYM2MF724p4CP7d+z03Pwlj3vzY/nJXOl+yXXoFXr45uzgWvIgJ5NxsL3AjHKbPha9GHuynamLe3v97///Vu+3vpr7fne0+99LrHPH3r/9wigr2O79WffyrmyoKOc3Dfjor1ZloZrchp9rf15Puf6Z+Ao3+EbOYfa4ytX/Zt/829u+b1sLclj6YjX8qbvEUBfnQB/3CyLZGprgs/g8VJa++Ll+Lgzn53r5C/XsgPPcdylP+Iz9OTwUC1ZLj3WPs/xTMvWfJ/N+Vpm+ATQL7gSbZSMqoGKDidGkdK3OYgYBAj/2tf8MFgQ/ID9FA0KgwNTSxkgdPN44iWPURujdsFPzH/TCyMI4Dllz0Gw6bM2pdgxkjyDRiAVpYhygoiKEKPoOig2Qn/BNYdMtc6MIWOOltLj0HH4UH42OmrHUmrA0pHmDOC9GJ2KsvLORXoWSbFeytYx5WQBdM8uksXBZ8wphoF1FDZzRwlO6bEWG5Xymo4WD+3J9Ww3P0U+M1b4UK7zXDxGsr3mXv+UnrVGAO9lT6bIMcryXLSHtOiI8dK+t4fyui816CXnZRVPY/zhD394yxdEg/g9wRE9GON6bieY4zWb+rADV5vxN4cTRuecNfSNhlyHvjbdID6C/+Jr9mQRSUVclLK6Q76a8sZSBKr7Agq1wEQ8nhHDWixIt16jrk3oDYxuPfFj81KkuTUsajSDdDXty8ih3Xm2nhuBjn/kQHGMSDXejAGUpYz3ns84ZtzoF/8NBLMub8V7irjIKcv8MEYrjWLOt36eec7J4bXP1Ydo6j0C6PZDqb+dhwugr1e6PZLh1ty/5WejiTIKJBtselHjDaxCJ94Pz3AtGaDIUvLQOuiUvQMtVKaHQoCOqp2tdV0p17Q5EWnx6kr94Bedlfg0uTBeg27XOQ+delbG5PYUfpdhlyGPYbzMQcYBoPze97532xpnmX02qtz7BAYGllnj5c36zImSzJKRedOfm5Pmy7uU9SSH0bfcG/c9e9NjGz+HA/zcfifnrHF/gZejU9E1vts1jSkwGDDjjAVCA9C1ZOnOcPsOfcbH/e+lP5V5Mia0by+TUehpZXsqg1TrD9gJkBPtp49kCHLGRqGR/XMARjNFm9hrnmGPOYPTE9Mbf+u3fuu2H6374xP0tWQ79G+fRsf1n1yFrksvq10HIGdo+pFn6qeI7o1KiiZy9EH7RVyi6erskhfiBdoyUhi38eQ0bk3NSQ6N+vPsgGb6Q8CVe+mAOSQEENJD9VnmC3OyMq8xmzP80/6JJxY1VUaOS+yn4/4scpFM6d0AoeRga15WNK25zJELj7w0mPvSdHRN/ZX1zjlvb+AtQEX8hYxSRjT76j7g9RLvk9wK1Dcu+zzdwjgqfePndRKytysBuJkxjvu31OLZk3L2Ik/gtTmm4DvGYp605iE6Lliiclrosux75Av7Nx3feGV78i3KPX7qWdlgPCPbSLpKgPRGuJvz7B1aPKJMZMZBZsEvtWgmh4N1hPDzZhJg2zLm5K7NqLG6Mf1zU9B7V/eQBdHq2rhca76cU+Z2QdLXyGrR3jxGj5LrfO1141+7ovnEg5PDLuk4/xDtLIBubQoaYUC/1hTuK3vbv87dnPPLVBTomEOJvVlGB+ddwVHtzdd2XLgEPzv7fJ8zsPbDyo/lSJoD6QaNlSmpcidf+cpXbs/R1S2vZSbeI4C+/GUdeQtsydHOGU5GzKbn/Mqxdx3bX/MMupZ1P8dxnTOw2ebQZgEXWnpiWYrIBen92rIKkWGuNcPfCaBfcM8daykSsAj+BK4UOC0hq9Rbrx3JwmjEGFsdpZQMiqYxYdTAfopSqfSKHmjqHMB5HWd0ZHzWBwLxSVgspa6W0WfB762l6fqtK1RkqvaYYiwCZTTxvN6hOnMUVXPOKJFDACWCMaxIr41qL81EBzFhmdLmSyEvrWNpnIvWcmgdBe0UnAxwRXKWxlybMm2/VF82xY3gXeSGsW8k287rWwrjDnyKUJFb1p4SV/0W4/YO9vlmFXjtvX5BUn/1ro8Aeqn10DEaCGS2FjmOOJTsn6XBSwta1e1Eo/ZHaVoZn+376nvjKfEaLeG80gX4kIOq6GzG7YzcZT4oNSEBn3DPUIAmNmJhnW70H6hNCC3iQpuhOFCs6A8terWHGWX1senRAwC0nrv1gBnCPQ8dBCAVCWbzxCcCFBif8a0UdedGUbDmo/ITW7uvuT5m+fB+xmvc1n5TsAb4HR14PLtsHXh/GTDwS/z3LQF050QGd2vCGQOIjsdXe07rfUuzeE0Rr+8RQN/UvOSYStFo84YmJ6AJgm9pOF+dMc4DowcyRvvbGW7Po7PSDNvbalozfDEeb9ru0qahPTSHFjJyL+hMLljnt+rIBaAHPuMBO3cAu1I2G08OK531OejYxxspYK+Tb7xPcmUGPDwG/xMtoJ8tjQMMBqBrjRdfCMQpbWv1kctGoTV+66xvYyo9rL6LvC+aFiBgbGSCjagvPRe+ckxR/Jb7ZJ9dLbpS7DKcAy4A6NYyMFebTKO9Jgeda5nLh8YRGMwwR+Yl7wIVtc43ZzhaILPYa+Y356+Xfr+tbYr2yzpAxui5WrytKGZyQHSkRcOd4WjCuHOSLmuUM6hU7PiKb8/y3hkT0I05+cY3vnGrJ37961+/1YXSR5zNaD1nIPytVMbmaJ0Ni/Sn56Hrrc9qvAsKlTXD3+KdWr/nnEkuyXlGm4yQs475a1yViXB2eNfAm6LVM/yRSTrPjQHNBdL5e2mI6X6bzp0MUvp5PCrQXRvfrcxOzoBaz80x6DUA9GRX8qA9ZXwc/rxnEfXGSS7M0SoQcLOYvfS+/5T7ywk1w/9GoNtPX/3qV2/5i7O8oIDXcPirRBsapquh+/Y6PpEDaBkI0lkC0J1FaKKU6+h9P+lTzi/3eld7ynuiiexP5I50Ji05oYAONLLBBe4rwGJlP+WT3/8AACAASURBVDKE8eLV9C5jWpCcPFBGDWOOP1Y2cB2Fy56GVoy3aPh1UkTr0Y8WzaQnroOMdw10x6PcR+aq7FD6lpaOEBDu/dceZezJi/h0WQe1zvxKRdFXNzvjpXXqXe91BvAz3djXWVoJvZyrvF+y+nF/vSYvuAtAJ5+jh2sG0NdZobILzkX7xJmHn6OPgkTwE/sruSE7Q87tr5nq/zXX93zW9c/A7uWCNipNmgM5/pFTS3IImbYgNGdEAXGvIUc9dlbfK4AeL6+UlLnHE60D3uIs8vuWtnXu4TFl/8ux9czu+tjdcl536RnIXlv21AJStf6WzGXPJv+yNwWcV8710uN8Tv8LoJMF/u+/+oubH/7lT25+/Ld/ffM3/+t/3vzs1//Zzc++9Gs3N76P/HzpV/7xzbe/+E9u/t2v/vObb3/x55nIvnDzw3//s0fef+dlX/z7/37zq3/z327+0d//j5tfu/mVmy//+r+8+b0vfeX2e62fNkqpzEvDQVlgsCXoa6tFXJq/13wfm7v6mZQkikZRlMaTV7KNXTrc6m40zqICM4oxEGD2jI6MKIwEvgzORZM7BPxt6w+Wdt2Boa/SDFNItrYtAbX0xUWMZpBiHGecoHACcHMM8I7An1KOMVCUVpnhYtOxMuKsgByARtk1Xv04tPJcLzKfYHxMh5MxixKzoHlrrV1jonFS9kW1GD/lPkNtURhFZNwS1he+8HMC+9/ta+6dnlX910AD+8fa+1qXMglYNwd96fNOo/PzV+sIoJdqvHIDG7lclBAjp7nP4UN7aWV/U+IxpDI22xdatFkkGl6whgw0WYpc/9s0q1t/meK9GTS+9rWv3fz2b//2rQGbMInn4sOlLCwypSgUc0II3UjM6LEIrZyBtIxERUgYYxGi2t///d+/BXO1+N6WgVgAqtpoAfHrdONdGLlKx1yKVS1e4KwoC0VOV2XkWMBwDVl58lVTMADd2jNyVebCOZVjgvkqap3hxXwVvZah8S14T9lB7BtfvJmxyNeY45VF8JYl4Jpq6LxHAD1DtJaRKAcvLRoiy2iru12GledzuI+/09lbJGbgdvXc0HZpSY05wM6+yUhLhsB3ihjBLxfg3nrM+srwwNiaEq9FnxketIzgyUfkFbw7Y/ZmqsBnOiuNcY27noUP+tpPRa/qBx9lKAUSoN2tG+z6//gf/+Ptfc6KBYEXVPK/or2MUX/G7vpNM4uucq7Au4yF/JVDi+u9Q5FwZCd/2xSiH7/SL9dD0cHVmy7lvTVj8N+6sua5s/UIZLzciD7NnhYMdv6gS3uG7kAuBBrjJ+T+IiHR0SXklZx/nftoP9p0Hq7TcIYqrb9/97vfvd3rf/iHf3hrCKjuMnqj1xk7vmjPV2PXuyTzeB4eow9fek9pYLXf+ta3bp1gtJ5XVpqcJIsm9bycU/CJTemLH5SpwvM2Qw99pEhsZ3ng2zorVsbGXJRWcsvDeC46SI7amnY5/5W1K3AYgI4nGKv78ZCNQDf/ORmVCcc97jcPZDDylr2wKaO3VieeVOYQc152IzzV/Zs57NIUlo7rPMo5iwxMnqy8hnWwT8rmYrxbp/0t9btLz88l+i/SuzJ65EM6NbDaHsg5xb7KNvEaWURy+KjUScCuvUDfSU7AY1a+3nMIfeaUfkz1r9+cBT0rsEO/+E5OOtoAEm32ENfpe0uvsBHhR/qzf5NftGXIkCWDPSRHZHt3S/cZ8wIEyTzZniq7554cj7T6K0DCtWVw0KKddBu6ygal4FHo3hdvxl8rXbOgc04r+CxevcCS58VjnQtl+9Giz5wH8L/K8R3LAV5ib2+fRztA2Uy8qzld21B8WovXrEP5pce5/dtP0aV9sDroNQPo+w7OpbJMFfTCXkf270ylZyf3ohO0WKp/sswJoL/mrjuftTNQmR/8g+yF10WH65xJr012xd/xjs1mmIx1TXv5vQLorY+12WBCfJydxdfZvp8wgbLqVhrymkoWnpT3ec8AmY786JwkdxaQqiXbJcOx1ZLBcoYkU608eY2zeCeA/tOf3Pz4704A/aPXK2WZUFtEYZ68GVcYWhxMKdJbW/yjB/CIDgLQqyG8aYgJeYH8BMCMFx8C0BkyUviqVYVIKKgLpuovI7cWgTksKHSlDCtKLAVHq48UJPOVIFuNr4wvxlCEhUOVoab64Yh1jdUZ5wgCGdIIFBSnUjRZz2MUR6B46bBXAVuDN2E6kK7Uy3mLMdIX/YHRMHD7WotSWyeIbx3BVY7e0sDCQNQ6USwyQBq//UUAq/5pTgvVuX7EFj0vuWMG7gLQ0Q06RkP2aqlSjmk2E7Jeo17bEUAPvNGW5tzeMaaMnIEupcgtfWkp0ReAQpsbvQQ8Z8xhfEHTKepFUOXEhOcyuBQ5ReAsiqBMCnl/OugZurX2chESaHLTmZYiknOAddjooTVIZeyuXacb4yytuvUjfGQ49+wAKPS0dfc8a0HzFCRtAIQWv1ylJwMWfssoxQDAEGAP9awyAlT3760B9KLq8M0jgN6cLoBunZ4CoO88tn8DJdb5YNP+p0A+xqngPQLoRUVq7Y2yQAC81hnQvkSvvm+txN0FoDOgm380jrbwDmMuIm0BdO8WgG5d8ZOVGY4AOsNDtTbvA9ABWGuAJl/s3G6K+KJF0Z3vRoXiRQBHX++DVxXFRWajUP/mb/7mL4x2pXYtAp2M5PrSKmsXGKPoOMcZnrVbhiUZBA8FRuU4Z069fw6A+Bd6zAlgZZdrBtDLdILm8X1yjDWzX8hjGcs3Lf8JoD9NTOuMdU6216ILvPqb3/zmLV8R2WjvliryEoa6BdDRUvKrvRyArk0G1+JvAHRj1qLhnHidERuB7uxHv3QOPHH1lQXQ0UtOPfYa4JyeuAB6jkylj61Oe9kzPGvPfrzaeR69J/PgLXShY2r5UhiX2tl4yAhFlWvLLqJNrsEfvF/ygzbwyf3GXfR+8miGEvc1d872AHRykLVxvf59F0A3z+lO7tvyY9ZjMwIEJOa885oA+qaFdkZ4r3TULVtmX5WpxDhzINe+pX73NMq+jqsrReCMw2NysnT+2/vxl2p3O/teQ145Aug5wd0HoAdyrlM6OSCHkk1XjjfiIaVXx1cXQEcrZezSujbgxDlOv9CffbhpqIuIo4fYvwHRWnIGfcs3nSQ7R1lcKmGQM6O/V5YqB0Lrhdd4twXQ3RMvMuYcdMhN3je9baP3yWj4BP7ki4cYa+O2Q9OfA9AL0Gj3+n+ZPuK1W/s9AJ3c+JYA+pHa0h3xF7x/SwoGoOfU9dYAehH97wFAP84ze116qLMmud+cr25hf5KT7bMywJEVfcvkkuPqY3THD3HXo12o659yftzXx9obnzuO1+7jQ+N86P+XnMvXXg/vuXJhvLnyHHhdGUPsX79ry2KCv5LXyohmL9OD4iGXkMufu3bvEUA/OjfkzOrsZLPMNmeNymJjfZzb5OeCagrmo0OFL6yTbOv1uez7l+BlKy8c5+0pdPzc/XxJPvSx/Hjf/8hf0s3wkvgL+/YGjJAVK9OsTU8uqLWsiNfEX3Ydzwj05+7qR9xXJBPFvnpweS5mdCa4V4M3RveIrl/skrsAdMocxW4j0Cn2j41AD0BneKQoVRMVU0cY1WACxBw9frcuQqlJHRob5aaP6jgbI4IsDT0QsRpZQMRlPoEf5plgaw30W3335t/BlKHduwRgMWq5j4KXp3hGZ8Jw0TG9U4wXY8EAPL9206UWuYIYvcsf/MEf/CK6xXtWSymvc8AWxXiZ32sw8vs2nfGbo7zmMkBSWP3N+pfqurrT1vCa0iq/GEG9UkfHQ5USV3QBGiiCWXsE0HM+eQsAvbSnAHSCYemL0U8G1WpBFumN7wR2adeAg68usAQ08sWvCJMZq81PEVSEUYJn0VjVxaxeXPwEL3JPdT39jvZKg2dPZxzSbmpmfZRGEF/B+3w9Ix7IkOHnBdArQVFK16JftQFpaIhCo98Mweh/een+vJGl+M4aTsxLzkrVfcb77RvKUhkjinxvrt6K9+Cl1adnxHDGbgT6OidUnuOpAPpmRfEzhSxHLDSz9WbzkMzI/Rij1HsE0Bm7SscZCFC7sox9gu5837pEx30R6PZM0VHWleEXUFf6qGMEeo4wRaB3XZkf0OZGoJOf7gLQ0S25ofrx+Ji9UIkZMsw62ri+Z9nXC8QYo4g63yLeO4MZ1/E/xt2NejF+PEqJCS26xwPL/FFWHOuG/qulqcWrij5gPDZO/AEPzLHJXBoLRyJfxkTjjiY3k861A+iV39jIP3smwNH+XueDE0B/muBjLu33MsSkc2jpBUVfo8t17LiEIn1XBDraJCekZ9wFoIs8D0BHw9GBMa7DSZkknEP2Tc4Dzt4tEcC4sOnkgXz0Q20R6KXBM2/4r3uMMZnEs1ZmwF/IXOiR/BKAjreU4cfeRfPHTDg5G9K/AtCNd8tIBYqTC/SDXsgP2qLWy+ZVuQgtgK6UwsaxTmtlQPNMPC0A3T3poIAxZ2+6E95YLWmt9Yhfuu6tAfQc8Y4A+q6VeahMhvEaN3lN+5b63dMo+zqu3lTpaERmKHIiff4uAD2n4kuP/q4I9LL+PRSBXlk016LTbBBoaEsyObfZLrwr+sspmTyAVqo3ibY3y14OBAHP1TV37tt78Uj6SRn+jgC68Rf1bT6jv7K6RKv4X1m9OPeQ45OxyCBbEghPdU4YN9opesl74hnGjT7wgxz0tHhMJfroZmSuMpetfYZO5R0FZuAv+7FW9L+enRO19gigV4rhtSPQj/vVvLZXjH2zkl0TgG5u23/24rWncD/O85ZJcWZ7B1/nDtm8rFB01XhL9gUyc850ORtvOaiP4fXXDLY0h499v5cCv57L0y85l4+dg4fAu8eAX/uc3bM5XONtBc8VTLFp2dmsNoNYmeVyAGkMT3mf567HY+977wC6fbelLyvPmfNbZRf97pNz8V38JYfvMl50zj40l5/Cvu/9XoqHvMScPHb/Hq97iWe/xDzc1Uf2Tv+Lv9i7+Et29IKHnY903gK46DbsQPEXOmQ2cjaAbKquvyb+sutz1kB/7q5+xH2lm6LQOJwoChQCk17NTa1N9FapUI4A+qZH3gj056Rwp2Bh8gzURSAzvmRIzYgaEWZILpV7kRMUgk2Bqg8Exljv0ECgAe9Fi/tdP96hFKYZuChw5ptxzpexq6h6YBPlm8LNECPCaz+AN8qW+yhcd0Uh3rU1HmJgGY8wIIelFNC+lGAGt42qZFi5thTugUzVutioLcpF9dSsGSWuNB0ngP4IJnLPJU8B0Euzidf4eSOXL5ESdYd8Vwr3oiDxhursGod9nbPIRkA4VMvcgUcEQGn3QEbT1eND0+7LiFN0JAMUvoLeGWoYlhzcW9vW4V/UASNEv1cXPKcbRpuMAPg7xTmwHS1UpzxHhXhFkWwZSxdAL0UiI5W+EihSZKoHSgnfM2MFjKcISwGJlA7nVc4v3qXabTk8XUsK9wD0jUDHr/H8gD0tAxreY76fAnDpPwCten32mT3EQLjlNwLTtSsY3uXp2xoxrpQq3/7qWZ5bxpecK57PIV72ziJFtQyZgSPeZQF0+9KZxZBont7ycwTQm/MA9E3hnhxQBLoz7BiB/lgA/ZjC3X2Aamf3XRHoAYn4C5oj15AzAtxL01YqU/vF/FfX1c8LJAXe4YVkrU0bGYCOB3r/LY2zmSrMEfktkNAYjKesFJsyejNCkNX+6I/+6DaDDgB9HQLWwP1eAfTNOLQA+lMyXLwlTVzLszOglyWnqEmtc/V3f/d3b+Vse3hrbl8CQN864PdFoNMz7P2UfbJrtKFFw2XCwec309JR5t30xUVso0cyxJ49pZnWej4wOQC9Uj10HHsvB2PnRlHNWmD0d77zndsvenRdTjPAo2oIJ4snOyTHMNZV/qI2uSXZiVxPfsJnqu+Nf3o365sBJacqLfkuQMe8bmaXdaYIQE8e3MhSuto6Ty7AZS6L4jEP1wSgB3Bp1whOTgk8xGtz6D4B9KdzrQD0wFfyoe8C6M4+PJyc8poAurEFVjiPc7xFi5VJKYV7cuQCzv5m7Mldu0/wr/Qrsjx+xXazAHpZuZJptego+ZQcwPkO73UfOkuPwm/uA9BzEMrJbPWQZAS8lpzDJsb5j43DpzSe5MecBrV4ZWeEd8PDzIXWmOMbeEq8DJCPp5TNx9jx11JsL4DuumqZB6A3D3SjovTLuuR8sofMq7kxR/jYNQHo+C4H7OYow/Y1Auibwr16y7v+m4XjEmf/0znLz+/YvV0AScFRS9POvmRz+4pskz2UTmrf+5v9c4zmfUiPfwoA9lzwYZ//3vt4iXV+7hwc98tz+3nqevSc2vahdtO1l8WxrC10z3hpwVrZnDfj4qVth89ds08BQN93Z4Mqq4WzmoxdBkD8s5JQeGX8hQ1hAx6djzlrbqDffXP81L12yX5eYiwv3cfK7c/dp0+573gWvBYPeQjL2mAhGNYGHtEVnecF9aW3os30RW3BfQWVXdpZ/ilz/phrTwD9MbP0zGsC0DE7mwkjxOwY/jeF+3sA0EvhXs1fG73PfTXQF0DPKHwE0PeQr1ZCNf6qo00R3NoIiM6cUZQYVKr5xdjjgCmVKWUtxSywK4DdWmw6Q0JDip/DinJHCdESGrxvNdw3iiPvmA95yZwA+v91uxYngP5MZnK47b0C6CKhKJilOS9rAT7AEFyUEsNWqfz8vRTsWgaC6g3jGXuQL01vqnHPKbKJgYmRqPTClAWKAuONtjotDLIAzgBbrXtS8PWxQOJGslmfBdAXqPaORX1q9wNA57TDSIWv4ZsJxZuJAv/Lm/QI1n6OAHo10IH81rF0YymDT3HWWRCDUcQ6VCd+95r1zcPX2cEQa08whpRtZCPMAtirSetcs9cC0LXXCqBXv2gB9ACVYwS693+PAHr1Z4HHlwTQS4tOPuKMUESqvWYf2VPmD70HqDDYkhuTId2XoW5TdVJkSv1eeYoAdHtzI9ApNfFYoNruVXwvfqkl/200PJ6JB+FNC6C7thI0nyqAXqmPE0B/vizD8BNPceZtbVs8+xoA9I1Avw9Ap6NwGEFL6MDXxxlU1iU8He1wIEHbdMHOlHgonmNONqONcjToX8sAtgB65a6KQEef+sczGoe+0DE9Bnikfzwhfp2RtAj0zXCRQwOgC8/Hd+I/8QH7v6hT7+VsxDerZW9dc3ysTA8wDj8qe4VzGh8h4xmH9zQXgYqlcAduVQO91Mz3AegMjHTI5uEE0J9Pp+/1zrsA9CLQ0WPZHd4bgF4EOr6QbFB5IfSb4ws6JLPmOOJatqciqvGNvW9TUpMD1gEITWbYpMesA3OlYqRwPwLoW2d362CWvj0ggKxTmRf8K12MUTUjbFG968zDcSCbDdk7sNXf2YisM56BL1UbvKyEgehPAdA3K+G1A+j4fRHo1wygOx/eYwT66tjsn1uCpAjRgngKEnCWlVa5Mo7ZCHKSei4wcik+7T0/dkzX0sel5ug1+33qXO7a2aeV0Sirnr1JTlrn/8p5VO6UfBboda0OLbsGnxqA7pwu+BKm4QysXOcG8PhfWS/jLwUQVrrxrsCO19y/z33WU/f9fcDvx/Ky547/mu576bk0pxsEFh6Ybd/+bd+VLYhujL+kJ6fTvTen4TOF+wV3dt6qxwj09wygO1wZS54DoCMSClJR1IFAEVcHH2XLIVGNT4rWRmEHkpQGvLR41cxbj8+tr0AJyyhMMWN0yvAUwO/dHETVM9ZWV4SBx3V733oiPcScP1cA3ZqWwv8E0F+O2bxXAL30wVqOLoEvZmZTyzPS5mSEbyQw4gulktY6pDeioGgLBg68qnRUeELpeBmA/L3D23VlxdDiE11LCS5Fkrb08niPPvQVT9kIzhxuqt/KcFNafcbiTRsYEE6JcU3RMgxgmy4V32P0/lAa9c8VQLc3Nm17WU+sM0PbYz8LoDPEFjGuf4pMTnA5VDkXnGVae8nPpc3f9Jp+JiA6r3xF0ljj9wKgbzrLsi2Ym3UGdD6+dwCdAYzM8VAEOrosLdoxhfuHItA3ggt/IQ+WurmyDPZKNXEDxlJIAGmlVbaHGMPXsaOyC8ABfKr65wHoOTExXuY0oA1w0gZuWmdjBLoFvMV/yEroKh6OLoznUwDQ4wHHFO4bRXsC6I/lqL98nb1Xpin0Vm1bOhP++R4AdMA5ZzwtmkwOQYt4Q5lKgDhlrUEzaLfyVEWDMoTlgJfDnuhGdCkaFE8NQHePPjioaP0vB2M8Y7P1lNXLdYAUNBy/JpfnrOO8WjrOeRjoCHjPUUzrffA/rfPOvWQj51hZu7TOyxx+9L1lq0r1XArbytM4q81N0aLmBL95CEAv00gp3IGHRaD33DMC/fm0+h7vfAhA52D2O7/zO7d08J4A9BzmGCjRA5qnj2x5K44j8Va0V9YbDnJoKbnNmb7l5/CWgD40Q1f3Re9o3Jfe4n+bpTAAXdmsI4C+6cPxN/wKf8fr4/3+huathXWpVKBzljyNb1V6y31+pyPR/aovTT/Ef+J7+FUAt/7IUgtqZuzVPhZAx5MEwnROvQcAvQj01uGaItCt1Xuugb469oIHAMrKNKCnUrvbw2iOjBx4aV3q57nR5u+RN59jfv0ZCOTqyQuYk1Px9mwXAVtaZ0A2LG2BYtcMxH5qADresCndO6vZDOIrzjdnallgzcHaRV8qgvn1d+75xPc0A+2zDcZIllv+km2WjJeeTB69LyjsWufgTgD9pz+5+fHf/fXN3/yv/3nzs1//Zzc/+9Kv3dz4PvLzpV/5xzff/uI/ufl3v/rPb779xX96e9cXbn7473/2yPvvvOyLf//fb371b/7bzT/6+/9x82s3v3Lz5V//lze/96Wv3H6v9XMfgF4KdwoQxcHGuuYU7sa4KdyfCqAzqh8j0Euvu2mLHAgOh6L+GG+ASRwQGFH0UWreokUZYFJqKDgZTMynA59S17WMu67RJ0WsSC19u66agAzaImSrAbrAiDGYC4o3JeolPnkGfkop3EXXARdPAP0ldsgv9/GeAXTGUQA6BTOP2Lzi4gcMRAE2hHvGgOp+ZmjGJ9D71trL0FqWioBs/QO6q4XnuQwwDLn4WfV9tfFt/IdQmvetceATjL14CrqVoQJPcW0RZ1p9b61szwbGMMQQKIo0Nt5AM0agI4BeHXhtjkN4Z9H1H7u7PpUU7uafMlE0mzajn5+tx2ONFEXmaM0PoyMFhQHE76X+BhxQMjMylkHB+pd2uBr17QVnkn1ciQBGpGpE2sfXHIF+F4Bubo4p3E8A/S//QQ30TeEu4tvZCOQBpDMsxwMr5ZLiW6aK5JN1MCxyxz6yJ9cQ5/pKPeBXOSbhdYzfAG6tZ29JGMa9vN1T0gER9vumfiYnlWHAu33KAPqWozHPJ4D+sSfOz+8P5HGuL4BOln8vADo6Ik9oGa7yni9FYg61UgkDsLTOijLceO+iugOa0V1GMCns6RnKS6DdjUAvijMHv0qX4BkBSVr95wxifEWucspZ44U1KRMGACAgnBOzPtZ5L2dD+o/3yViCf3QfmYjsVPQj3rbRBfE8/69GeSUi8DT9OFv06dlFk96Vwv0IoBeBnmPaGYH+MjT7nnp5zwC6M9kZu7YRuoMzG78pE1bOtQHo6BfvSB8CHOMLlT8wJ/QQOghZLucZNpSc81zj5/1UBklLzmCPKWPIXQB6Z2RRuejQ8/B2tMnBsHJ6ZBr6TCV0AN5bFgmvLNuY+9MBtcZTYIV7clDW0tHocpVCcD1+xMEg+UpbDfRK2dwaK7/whdvX3xTuJ4D+ctRv7d87gP7QbORgbd/T73IWsZftqbJklm0GPZ9g+svtr7OnX56BdbD2M70tvTDwvNICyVidD8fU39c+v+8dQH9ofp1Z2afwjDJZOZ/87PyOv2xgRvzlsTawa1/jc3zXNQPrUBN/KfCMjZQtlkwLP4vfpH++N/6yM38C6BfchyeA/vMa6E8B0CmBRwCdMYYiWE1ehFh6Gd4r1XwCzFEeCQeAC0anahtTthisXAsYZzzWZ4ahrdXpsCkCHdC3XtgB6KUxfIntcwLoLzGLn1cf7xFAR9voKQCdopnjkPdBuxl78/BnrGXgWQB9DUvuoZBngGZoLRoLkIk/AHs8hwGG8ce3yHWGXAd90RzaHHIYj0Vw4TcZqEtnldGptJCccrYGX2m8GYcZcJ0FpZ4vZSFjEQMPPlUklvfMcagUjNWhCrg/AfT/7xcp8xjZzZcvJSLF0Lrj23k/+n09ch/iFikbWvuEAcS30iCMIM4on7wnW0NCIQExI2CptNZY6f5SGKOJjWAIQM+h41q4WkYgrXkukulTBNAvkcK9VOnaUrhr7akiM/GoTatqz0Tz5B17ruiWgLGMcBnt8E/8yn0M8XhS9V3t0a1rzqAXz9LuZ5Ua48On2pPGUvQaI/0JoP/GLc2fn8fPwHsE0DmjkEcqHcXJFqClRQNFnTvziyJHz4FYwB5nf1GUgJ7qlUdHnTHaQB1Aur4ZBhnIgEDVAsaLfUqJx7EOTyAXadODKjtgDIFOm/a4c05/+g7wIgsZ40adr6OgPpLH9AEgIwtp6VidufhJwBpZp5p4zhNzVcroIuhzWPMeOQM5G08A/fE09jlf+d4B9GMN9EojkBnwgS0RsdFp6N15j8+gFfoKfUF/+EZR1OjcmYUWtWhYP+lgrvU1j/6fnOC6LaF1H4COL6xzbk5SdC8/r0yCn2ZPofelM2nxoSOAXgT6ZujB34zL9dqcns0T/rWOr6s7nwD6Fz46RfdT+Yxzghxb+uH3mML9oXdeh360SsdDR9653+3HMj4l85/R6E/dSef1T5mBjR5fO4mzwjmwtovsGuwXa297yvPe6tpPHUDfoKPONfoUHrNO9gug40mPtX+91bqdz32/M3B00NmAoWzblelK9tNu6RL86b19zhTuF1yxE0B/PoDOuFsq4wD0gCzKF+1oHAAAIABJREFUXFHhFMaNLHVIrKHGdQQELeWK8sWbm4FKP9UYZsBhIGas8fnBD37wC6DPvdVoCEAHfp0R6D8nHge1g7vIGcr+GYF+QcZyc/NL0bQEKDQT0LXe+Aym9rZIUT9XE1dbtNSlRptRhgAXgC49KCDd3/JS8/yUS5koGEeiR8aRBdCXvt1HcAzULKsEw0jppNGvgzraxy8os+5xL54h0itDdwAaAN2YGc2rYUoYMG/6c2/GYu2mDw+0LyWNPgMdCQ5FSOAhRS4zduFRAcIngP7Lu5LygN8U3cLAn8OB+d30jKWuthbOCZ+nKhGetSmzMoRUO6xoFXSUs4b9ao/0LdW7dbbGhK54pfeoDy2QQLSv1n66lk98hdELHX2KAHpZZS4FoJdOdVO440F4YAqH/bAlAiqZYw9v9Er7zV7LQBwPxPfwT7zFz2usxtP+4A/+4JZvMWSvfFTWBGPJmMIB0b7NCF92jQB2+/NTB9CTZYpAR+fOgTOF+/O506cGoDuXAFboBh05H3zJMmiQDIGGykBCngFiBWC5r4gSPLayCWUps+ecQ/agqDY8qihtPCMHLbLRRnoDkjy3jF/On7K04BvVKbYeRYjSt4pG93d9BuZryz6h9aw+3jUAXR8AuOQf52+8RLsRqZ5hfpojciBQhY6Gz5CVcuA5AfTn09zndOenBqCX5aqSChklk22rrVz6XfReppj4En1C8IBMfPgH2SI7Cv5SKQZ8iI3El6znGWUQxDPSxbTsIOqfl8LdtelnOZ6ib7awotbdZ2zkky1RxR7j7z7JxEcAPeejdKPKXHhHdofK7yRT4bf6WsfEjZY6AfS3BdDp4dbS17mG3+dMoX0PNZePfHV1zJxbtDnVOSd9A7jKoncC6J/TCfX67xqArl2AqxTt2SvuS6P8UInS13+b+5/4qQPo++ZH/sJ2cOQv66DzVPvXNa3rOZbrnYG7MlysDOZnMmYOOevM01u9F/6yq7AAOr39P//VX9z86Kf/9ebP//ZM4f7Ru/VTAtApSpva5Tk10ClsFKZSAG4N9OqIBlAAAxmaGXwZZYoq1TLAeD5lzQcgVn0wBwTlsoiLwAwtAb0UYAxEGYkpfAw01QOljPZcbX3p17NFkfkyiB9TVzxn05wR6M+Ztc/7nk8hAt07OFTRH/on+GV0LnqCARg95mGpXcOPXYCufSnjGVor+ZBnrYMbTwnIdtiluBM6N8NFPAJfAfLnfKCtVqi/64MzgIgHUfWMTMYbaLXAKEOQ57snYzKQi6GruubGYEw5DjGi9x4MPTtGhrI1ND1X+HiPKdzvAtAZFhn7thRKKfrtAUripm58LPcATmxNu43MITwx8HimNW0v289bd9rf27PWzX4rmrh0ma3f7jVrfi2fBdABP8CW6OlTSeG+ADqZg0E2B4dKwpARMvAVfZnsYl7wAgbqnIG0rktekMp5AXT8zv/JGNqNXLUnKgHgGRu94vqi0Ow1fMUa4Y9klPsAdM/+7ne/eyvfMGQvqGXftofzFg7Arx5eDkTJPWjqUwfQRRkD0U8A/eW40acAoFcKQYseqvGGHgPw8Hl0Ff9Hz+sIQ15Ax+iQHlDktbNs+eoC6M4g1wVwuS9QHJ26tvOHjkMe8Qw0bSwBXDlyOY/IPPRV8oyvcy3eY4w5EGpztNGuAyb+dATQc7Rx7aaBxyt7Hr61uphxmTfyID2P3FNmofcOoOO56avOiZXh8GwRvfTKUk9bh6I0Xo76Pv2ePjUAPbqiG6CNrUu+Di3r6O+aQPH0H2ng7TvyW2d7vAlfQF94GcC+aHW7pYhEDjfVrtaSa772ta/dfoHfZeEopTo637Trfrc2OSvLbIF3ldXiWJoKvWwEegA63QhPAN4bg3fAT8ik3i1HRLxtI4LLOBYPi7fgtWTvteecKdwvwyc+9Qj0nbV0zsozHUHz3ZvuOwGuy+y5z73XI8BFpsjpah0u1yHyvc7ZpwygH9dkbVqVAiyzxfKWTeF+pnF/rzv7+sa9duflMeTOdMh+judc31s8f0QngP78ufvgne8dQGekLaXsxwLopQADoPM8Ziw4AuiAigAKihCjpS9DEcNzEVyUxLzkKEqlcGf4KQK9aMCMQBmuSh3IOMPIlPcdg0VGbn8DyAeMbY1iY6ZsZdza9DbPBbFOAP2DpHRecJiB9wigM0hsCnfG1bJDoLHq4mnRUuDkMYIAL0GHRSvgFQBqIBJ+VeS664rwQtOBgAwy1RBlbMETMkAzZAO1RD+5nqEFsCbSQUsoLbWhPvCIgDPGH8/TMiCtR/mC/N676zwPT2SY1r9n5jik/zJkMDC5rjSy8c67PPmeQizvEUAPZMT7jyncM/RpGeWb503hzpjxEK9epcReZAAsIm7TudsLeXIHPDJA+pbSPbAi8EIbgKKvUrj3zGtP4Y7GPhcAndHaHgsEwkPuA9CtqXlhnPZdZ6D7APTSsZZCz54pY0cRK/ZfdZIDvPyNDEQe4oxov5V6udqgeKP/HSPQyVN/9Ed/dCtXuXZBLX3qC//aPZwTYrIS0Cz6+RwB9Bwqzwj0p5w0//Da9wigc3ZLd0Ef6AggBUBHE9WQRM/ejz6DvyfLkGf8vFl5kmPQq7/jHfGRor7pGsca6GQY+qVWvznakQ+i3S0b4ueiTDNk4FmljK8/OpQ0yznh6A8PWee9Sk5oN+3efQC6d8Y7gGXGqSWvFZHqZ2fpRso4o32Me+Wj+BNeRadrLl2PXxeBSka7throxmptTwD9+XzjsXe+dwAdP1jZnjMfecEXKIyOovlNxV5GmWh/dRB0tgB653zpzoteR1eVuqIflW4aPVUrnXwDyMebvvGNb9x885vfvOV/AdN4jH3uyxmIrNu9xkQ2YVPiMGLMycn43H7uAtDROCAdH/n6179+axvCo+hL9Kxa1/gZX8JfitZLRsenjYPtR9anAPScWj4FAB1f9O5a75mjgLNsDd6PpauXuO5Tr4F+BNAXGC/9cja/zZh2AlsvsbvOPh6agfS2ZLfa91yH+Pi+nxuAfh9/2dKAp2POyRcuPQNrU72Lvxz1xUuP5zX6P1O4X3CW3zuAzuByBNBTujYCnVBYxICWIQPoLXKHEpNhiYK2ADqv4Y3SZMwJrACKieoswjMA68tf/vKtwpWHMUWZgkbB9NXfKmMJBlqKZyCd+zt4tClRWven+GnzHtV6BzUJfRlQ15h0BGWOEY/7ruvpXP8UHUrb7//+79/8h//wH24jUY2lmoWMd4zmgWgvEf3+Etv/TOH+ErP4tD7eO4D+/e9//9bwm0EUPymSUVsKVMKw/VXNXW2GI0Zd88CgUkrpBdCrVYpn4WWB4tVxxqdEWfidMaVUx3ly4hGMUww9X/3qV29b9JkBhzGUgaaUq8DawDBGqFWOM+h5L/SeU473ZwiKpzD8MnLhnfreFMv4gHfHoxiMirY+puFfYdnPR0PJ8qG7AHTgmnfEt82xr+eJiPb8okS2n6ft3udfbe4WQGfgwydFoDO2rTHR+VLadOuy65GR7K6RLL+3XhnxOpucafZSzlpbw97zfNsHm1q366yxvvRbPxlWOm+11xqB/jmkcC8CncwQ/XwIQDcvGY3dV1kTe6HIwmqgZxBniHbG52CxfB1t4k32iD2zxje8TZ/6I5MU+W5P2fdFoB9roFezGY/Rp31WNFhRYMAzvAwPy0Fk6WXlnOjR+/oCAAGKvsYS/zCOMg+RYQCH1/jZOrDOHXLspnAvq4U1OwH056/gNQPoaNia099ywNImdwdSA9DRk72OVvBrX9cCz72j8wMfQOd0D/RSnWK0heacqe4j/5NHyDLaTZt+BNDJBkWrp6fpB43lyIenRL+ALfLW6iSbVcQ5GviM9wGTgEq+OTt3lrbqx+gD72jclbXZFO7GqC+yC8DL+Vca+uSoTeMbEIcXLdhmbsuG8RgAnQznvfEc/FJfeE+O1a8RcbXgXc4RAZnLV88I9Ofzk+Od7wlAby84053nnZMrt1emDr+xn5zbOaSs828p3dG9fb+ysr1XCnf0vrJyjjJ4CFpNN3IdXpMcYl716Wz0xaO+9a1v3X6d8WtvYbthw8FH3Vc2BWOMHr1vpSD8Pyej1rMU7vowFjwi/cv5C7jHV/DP+K3WNdmE/N6YzR2eUuYd/CiepI0ezb0xB8aTZYrI17LF0AfZpfDK5H3tpcuiPUQl5K8CP4x5ZcZrA9DpzZvC3XnxKaRwfzkudvZ0zsA5A0+dgc8JQH/q3JzXnzNwzsDLzcCdAPpPf3Lz4787U7h/9CznYc+bl2dsRkaTvun5GDw39exHP/gJHTDqGFvCLAUtZY3BOOWCspIxCShQLQOPIqQznjBWaCku9cFQQlnJOEtBCxBm6KkGn7ZUXwR/CttGlgKYApo8m+BdVGfAu3sojp6nb99V6ALPgfwOWYqVexmqjSsDC8WydKjmhSJVZDxDVoYlitOmS6T8+QTUFAFRGtit57QGnK4PQAeeA9GBQgy1lLVqhlUnUHsE5J+w7C966Qmgv+h0Pqqz9wqgA84ZVbSMlwBiBiB0tcBlkQToDt0ukFx9czQL8GAw8MU3SvXpfwugbw1hdA/sKl0pPrOG5WjaPQE/jCVoDj/A2zL6ou2MVAy71RTEo+IF+sZnivbCT4rgcI2oVgC9L97ECOIZeNDyR+8U2OXdqh9ffe+uLZorI9cx5eo6/dwHoDNue3e8+r0A6IxtzpkiafZnZ9djvXCLhLOu5qe0/0WzODuc5ebdszoXt9SHc2jTWRa9q9WPPUc+sJ82IvHaAfScT+6rgc7RwjyUVvRRzOxCF219MHPOABtAZV0Dt+zzHPTQOOMr+gOeokc07otf4QO+zuTqj5MxcqwJeF9ehifEP7TSpxuH9gig51hDViDjBJIxHGeAdg361xfeQV7JWFxtUwZxRuojgM5Yj/dq9a8P12kzxMePe95GnC/gk+x3Xwp3PDL+cQLoF9rk77TbBdCdxWiTnqS1/373d3/31qkMXe75tRHPL/XqaLDagegn518yxRFA3wh0wDl9CZDuLHBOOqPRe3UIyS5kGHze+Y9WyopDP/GuaNXX/wKcyCYB6OZhAXRzVypjOhMdIZ5EX8tpS1v6vICpZAIyQqmRnZv4jHEWtekcoufQU/H0HAy1C+ytEx8eWappbYCI652FRT9q8V5niTF45tZcxrcbN12uzGPAthwuzd1dALr1wwvJj97xBNBfikreVz8PAej2NuAVfbFrJO8fo58v8cbOXGPLdgHQXgA9Rzv84Aigu86XHJscQl5J76h8Q0A02nwsgF7NdDwMP0FHyR7Jv2RWNItXduYLaMCrf+/3fu/W7pKs5P94gK/70WLlF1yXPQM/JStvxNL+7JlbeivHITyD7CP6HT8hZxhXgRXxAc835i3DVK11djc2nPjLpwag4+uboeOaAHTr4Ux0ljnDrOsJoF+C45x9njPwec3ACaB/Xut9vu05A281A2cE+gVn/iEAnfKWsbx0vG+R4uAIoIu8KAKD4SpPYWPN8HME0Cl0KVUUGMaQ0tQRjqvXxbC0tXwZfgMrtAR+RivzRrDeaPEcDrQ+lCoKnnsWqNZngM/RI9rBWh1RSmzPYsRxLYDevdYjQ5N2a5taI0puYPumbS7q1HxQGEtZxghPmc0QGLhSncIM0QugfygC3bpkzN5I9Atu53u7PgH015/19wygMxoBcdBLNUDxloBdtJJxF+2hn60vztgDHC1qC79hNMUP0DBexZBdpJhnMAoFWutPv4xRxuK+wDRAGAPPRl9n7NEaF+M2HsUww+iGjhmWjRGvcy+jXAC6lrEggwGeVQp5z2MYVsvvt3/7t2/5To5DDAoMbTnwlEKW0c/7FdGc4a9IpxyZAgW2tjHeUwpXrb6NAV/0ToEHAegbgV7ayGuNQDdv9kR7o8g56+Hs2fV4iGI7y0o1uA4alQ4pDX8gvXVf0HxLh2TQtL/9DDAqQsY+sG5FyFwzgJ5jG9oJQPce6wwY2FJN79fnjP/niXcB6AyqpSVt36NrQB2DrHN1U7Fn8Hatz579RRtZU/9feW/ry9kb+i4VMcc4ALr2CKAX4YynoH18zVwbUw4arrG38Tq8gDy22Xo8D6/wLt6tzBrux++U0dAaM5AssGzrnbunvX7MrPPYCHRjPkagN64zAv0tKePtn/0eAHT0XHaIhyLQAehke/Tt63xMr8Hbnfd4jvPJmbJp29EcnumMcu6QSehO2rJc3QWgBz5XP1xUN4AET8h5ydhzfnFekRk939eznGs5LaDVSkX4X+cQPfXo4J1TMj6QLOG88874K8cgfKsIdNfhPc4J49OWtSzZBi8UuY4vBnobu7kCcrkHr8qh4TEAenrhGYH+9vT+2iO4C0Bvf9lPbw2g51SzADoeUBk553Z6PXrjVOtaX5/owbtsJDkZdO0BHwLQ42/pSwBtsjK7TVHndIL4BNl1HY7ITd/+9rdv/u2//be3QP4C1WXjwVvwh7Li4JHGTM9C33jIOgtsTV5AeVHnRZ4H7JOprKO5yB7SPiu7BX6E/6ZTeacyhXg+Plf5vocAdO+w2UGuPQKdjkpe35JAZRXxzm+dwv0IoG/2EetqfrUbdHIJ57nX5kvn884ZOGfgsjNwF4BeqUXnXY6cZNH0dOfTyV8uuy5n7+cMfGozcNZAv+CKlsKd4A08KYU4A8ECwpSI+9LxXnB4t10b09bnVWOrtJWUmtIWUjq2VmcR6BlZ9ZUSlMcy5cV7ZxQGKgVOMco4zBg5SpnsWsqOr3FtPa2tn8cAlIJEoSvVKOXRXBaxfawjVlQIAI0AX50v60RprM6fMZb6kCG56BjriGDMRSDeXQB6dadK4+pA9y5bk5AhKADM3JVqi+L/ne985/a7Kdwp196rCJhrjUA3t5v21LtvyjRKXACn+Tg/z5uB5wDoDJCMFzlu5Pn/vBE87q6NrgVSF4EOxEETRQszqBRRbVwMFoHi9hRaLnJhUw1vpAPDyn0R6HjNRkoyLjBGAZ7cl7FIWyrUzUhRdKZr3UMgx0OqUZ4RPADdHO+nDBboG78JbAOgbgp3RuMyZJgv/K3MHOYocFiLr26tw3jppsLHg46RpeY53nqMQM94vyncS5kf37s2AJ3x3ZcRBg+3V+xzPLparubusR/nS3NovcyFddD/zp25L028OUkZc82xBtAaCJ1dnSnrAOaZ1wygM0JWA93+LYo+Z0BtAPpbRKBvvU9rXZ1BbVFMGUErEUEmCEAvGrvozqIyS91PbnPudgaTZ3KKcM5V13eBN3zHnDDwBh7bq2QPrfs2hXslAPxNxGoRXPYfmYGcEh+oHE7AOL7E0I6n9qwi0I3VdQyrf/Inf3LbmoN1flhZZkv0PEQ3m8Ld/Hj+9773vdtvKdyrs76yy3sF0NcZ6Uzh/liO+svXOTvLMmVvdx5q8dSXjkC/q75of7svAt1YiprUBgCV2aYIdC16cfagySPgnEOO1rO2HEoR1WgaLygaVbsp3NHvGgbTlbTurYYvWSKnvvhTs48PLt8jp5fSGa2aj3hmmW70Z4xb/iRHR+CGZySH+Hvygxb/qo5zEeidb+4lr+AZzlg8Kb5E/imDh3fbdPIB6P5eBHqOUsmL3utYA7008Frr85Yp3O+qgZ6uncwJzFsg8ejE9HzK+zzufEsA/SFec1cEeuc2/nIXgG7t6RtlzPK7c7uze7Nzlfkqm8IC6Gg83YUM6r5kigXQ0VaOtenz+IQxuM87+LtrRKCLPvcNeK/EERk3R0vjwjfRHz0CP/Bs5+kCF36Of2k9qwyDZLjAdHqT81cEerwvR1VtwRhlJtsSN2SjdIMi0Jv3Y3mrIqPNXbKYNmdI749Ws+VcWwr3dSI9AfTPg/edb3nOwOc8Aysnk3fppL7k7xNA/5x3xvnu5wy87AycAPrLzuc/6G29YBk6MHaKBwP9EUBf4f+CQ/qlrgEsjA2lFxY9QEEApBvnMW37gtqBBIwRmzYQIE/RcWBt7U5GkRQnCoe+1jBT1LdNqU9G1gCK0rIDjow1j2xzTOFznet9U47cs8BFKb4YsRysm2KMsSIDMgP01hXb2qYAp42UXWXPGmb4WcXFz5RLCrIxMaDtfBljALr+//AP//Dmu9/97m0dRgpZEfVaRujA9JwWtn3NvdOzikA3r/Z4UazG729HAJ0iR2E/AfTnr9ZTAHT7piietwDQA9HRXEZSLaMzmrM/cqixJwi5+AcDNkNIIJdrGGHQnHu17Td7DuDlPdtf6KSsGfoUDVZ6c4aR6B+fChz0dzTG0MuAbb7WSxUv6FmeXTkKLb4RqLqGLKvs3fF+78KwlKHZswO7gGzxRffjCZsq2zwG2OVsUGrVnHa8n5+3dEUAln1gfOYuB6FNZe1ZGeq8Jz5V1HlANB6Glx3rnz5/Jz/tzq2Bjp8bcwC6tbMO8cfnAuibFcUzREv6mqsi7qxDkb05pLQ2nYt79mxU0HsE0DvTnecLCNnHdwHo6O01UqLu7llZYs9hPy+Ajv46q8g49rTyCQB0vMNalzECeI6v+DLmeq+c35z30Rm6y6hcFovdf/YkmUK7EegB6GhK352V+KL+4oH4IVp3XV/9ud44NgIdH9oa6GVGsB6ljtfqv8hV7UayHfnXfVS69AgMwz9+8IMf3Ea5493Vd8ZLllfi5df46awqevVYA/0E0F9m1UpjbF8DJ8jz6wASgA6gsH/pA/bkc6NEVl7aci2Vn7orhTs+UYYctIGek8XxAM6AZdMxts5KdJnDirPBO3aOew6azRltna7wjVK4awOGtAHo5IjKVyWz4AcBQPhX8tERQMej8Db3exbeDZRDs2h15aPqnXsX879zttlV/B9tmxfjSOfVWuMF0PGY0iWbr3QkPDBwEL9zxhgfHm3+3OP9fNGfNTE+c1cf1rHSOoH30bDzGO8BuJHt8MdSxL9mDfTS5if72fMbzV8NdCCjdzY2Yy9C92Uo7/Po5Skp3FefeInZOTryLe1EfwUtcKSz9/Ea69957Of9+H91ye2Z6OFYsuEIoOek4mxG4xtJfiyLVckmtFWwB1uMZ+ecgq7JRGhUy44lCtyXfEI29PU/fN0zyVLmgO6hb8+Nn28pQO9rr+MplbdA32XGYPfZGuh0tK997Wu/4H05nOi78RkHPrnzzIZU5ih0ts41K6fjte73XH2k95kLvL5sGu7fbGBvXQM921gp3HOKumYA/Uzh/hKc5+zjnIFzBk4A/dwD5wycM/AaM3CmcL/gLJemleBNiSjaj+EyAJ1xhDDPCJph4oJD+qWuKScUhACC0pxpS8GXEWQBgRR7LUMNhcJ7aBmlGWncT5ENgKCQBO5sKtx+LpKBokWJotwUudXcULgoZpQYYD/lLs9mxhH3FaHKULKfBeiPwJv/lS6Kgue51REtBWPKo8iZFKs1cnhWQDiFsTnSLyNTEUsULookY1BgVPeZI9FbolpEoZiT0hJXA5mi6+e3ArGOm8jc5RhyH4BuTYomoch5pxNAfz6lfwyAHvj8WhHogRL2yPKXBdDXQcY+wZOKvmbMseeL7l6DFD5TzXDX21uMStVJRz/60+59aLioBPTds+oDmPabv/mbt/1khHJY4j1F3/p7NM2YslkljoZZ95amOyMzJyVjWGN1TgKlXi6CwjviOXgp4xseW+YN7QLo+HXAOsPOpo8u1TjDtPkvIg3dVosWuFY9caCBOQj823To7d7XjI46Auj4/xFALwLduJ8Tgb515+PLdzkmrPE7YGcjWO6j7vcIoKPH6viWHaI6k8cU7uggWng+h3v6nVt3fIEVP1cDvRTumw3IHgegoxP0vKUeGE7JGu7TRxFdaH/3fxmEcrAognPrInfe3wWg5zhUPWT7NuEcryJLrXyU0wbZy3uvgRg/qeyEc3dLCwQIa9F8tdlFPgbia58CoK+RPnrkIGW+ivZKNqw0xlE2e/pqX+aOE0C/zLwee6UL4Sn2trNmI5eBJ9/61rduU5hfCkAPVFgAHT3gacaitnn12NFStcqTxdFizoAcRpzBpQZ2rf2dQx3aJTc4v9F0fel3M/SYD2dvYFn1kIFl6DzH35wP0BdZAO+oBjq9xbXR/II56NT1+Di5yXsGqFmDZBQ64WZEO57veA/+UNQ9mQvwRycpCwe+SbZYAD1eoy1Dj74D6Upz794AFf+nL+HNvpuFA6/tfDaP5LJK/5CTFkAP8NJal43uvvSOr7SONuezMg00z1q8vzmyjutU/5oy1qXn4zX6fyyAbk9FLy/l8Ld6Rj8nmwSg56CXbIHv4B85zdgL20+Ou85te6Ea6Gwe6N/YtfhQH89c3SWn4UrCBKCXXSOHWfx3ZansH9qtjc6+hTcpPeWLH1TuyLV4e5m94ikrMy9Y3f42/nW0szbRAZ2n7EBaeh4drawNW05iy+e5lq7la77jzXhJWf3sA3zGp7HQVyu7pQ/8smAKa1Xqd30YZ06jbwmgG2MAOl6463hNAHpOqs6h0vSfNdBfgzOezzhn4NOegRNA/7TX93y7cwauZQbuBNB/+pObH//dX9/8zf/6nzc/+/V/dvOzL/3azY3vIz9f+pV/fPPtL/6Tm3/3q//85ttf/Kc/l0lvfvjvf/bI+++87It//99vfvVv/tvNP/r7/3Hzaze/cvPlX/+XN7/3pa/cfq/1kzJPqWA8yXhBeKwOh5bisumLX/N9bIBN67dpqgi3G9W146IIBThTnDbCSp+MPdUYpcyW9osRYQ3PRevpr1SmpTFlfC1qeyMqiwqjDFEKGZu7thSnRYrtmNeQwYDOmBFwZsx9jqA1wX5B860PtoDJKsv62shVRrMUQ2OtRqy2CPSMeTzSS7XG0BS4WPQ6Bdee2c9bGljaQ9WXzxjKCElxDhQovX7zQIE9P8+bgSOAjr4YHvGYDB1FXTIapjyb+9JuHiOUnjeSh+/KwKll1CiSQctYUoQ4mi+dqZbxAt15L0agjY4PQQFUAAAgAElEQVQMzCzqE5/NQL3p+dBJ77op1c1d82WuNroWbTOOVOMuIKvsFQwqGa69UxHPzSs+ntHnyHsat/sZnxjDjDvjS/wPL0XfxlyUmRYPyvCA1jbiedOv4stbB7W05kWJmfe+lbXwft69sXnPsgOYA3yV4cnf9P1WvMecF5FiPzG6c8oAShp7jk+MYfZCYEU10B+zx+Pjrl0j5q0g84Uv/IPvnmWP6ds1xvzeUrgX9ai1Z4ua0ibLMP7mYBEg/Ng5eYnr8An72b7Q5rCitbcDd7QZZckV6J0hmEHU/tm0p3hDEehoov7Ri73YBy2uDFc0lxZ4vKDWylj6QedoX+ta9Ibf6b/MQPhhjk/6yljsPYBHOWWgAX1VW7lawWWdIO+Uzs48Ve5GG8/QPjYyM8ednBM3s4e52+wzRX1pr9V5rnJCeIx9kMOBbDrk5HV8rBSN9in85SX2+nvvozJK9og9Qx4I4LA3Ss0ru8V9KcmfMgfL0498Yp0/c6az7gz7S8fk2Bz50Ehgtxa9tNfTQXJISZahB5EBto53GXHsNfpS9X21lTzQot+cfsp0Ye70aX6SQ5x5ZQlzz0bse9bWKKb/4Bvmn2wR4Ky9Kw11813/pWVOvjQ3yVI5+XVeGsvKSlsCzLgqk5FTRc5antkaJGPhb/GodVgu2lWLVptbvLnSN+Qq87+1dZ+yj55zbaV1jCcglG5ET8oJ0v6xdtX/teZlOquO/XOe/bneU7BC8jJnl0qnOOO//vWv34LVHF83q8hLzNeClkde03lOtzG21V3sb44odDV7IXlTWxknNIumXJsevRH0e26j4Wgg5xn7L3rf876ob3RiPpJ9tUvT7vVND0pPAuh7NtrzTukqZbtwnva5i7csgJ7DkjZZB53gkaVzN3/mKAdm1ybTGcc6A7nH+ZLu6f0Cu/GDHG7xmbWjkI/wV7xEH0XWa7M50TPcl8PSkee+xH56qI/jXHrHZBbrsIEq5Ft7XvvWNdBzBNeeAPqld8nZ/zkDn88MPASgk/223NFZA/3z2Rfnm54z8NIzcEagv/SMTn8BWEUuUy4CQtbonKLwFnVDKVgUBV9KTkCUluJwF4Dub+s5T7lhqK1eoD4DORh9GHwyUjFQ9iHcb63YvKirjVWqPr+vYlP9RPNJsWGoYjD2XcDsWId407ra+KVRK1qhyENKUEZsbcBwjgaemSJ8jFZM8TTejCOMRcYYEF4NvkCs7jGv5o2SW83dTY9f6tYi2XbrviWAXh3DDHsM9CIspLekuKfsUzS3fvwRiLsgKX5yXR8VZ4p+UTsBRUVLm/OihBg8XjPd3NLHRlQGYkWvGbGKXHUtusM/8IwiprULoONb6DiwHW0BeouuKFJqIzNsBn1Hx4xtZeDQlpa0MgMZY7Rl1Ig3lu1Cu6lNj1EIRbxZN8+o/quxbxrXwC/vgA+51rM2jbifAXlrYFuDVwC6uUJjWwM9cD/wHe36otPqDTKOeU9jwdPNpT2T4fpYH/k1eY95LN2uOSiFOxC9qJSiQwAeRc4/BeA6pvvdub0vwvwpc/AeAXT7oTMPX6kmpjajrxaPBzJWDuU1Ga990Ri1eEOgU86LRUbZD5VRiT9yMPFz0ev4DNpDq9HEOpwcAXR0geZ8zUHnfZFhZRlaGQtPCXhPTgikNXfVZ0aj+EQ8ZiO5jHMd/HLIqR/P7V7vkVOOZzMg55BXWQetex7zyXGnSNpAAUZmfLV5TmapNcZr/JjLHCjsnQXQnRmdLdoynZRG9xrf51rHtEYufBsIXXYaZ5aIRpGF9KTN7PLc6L51bkVLpQnXVlolWi/9sPMw3rCOeWW02VTFxoXO4yneIaeYShzldBPYkiyT8wlaDzjWrsMJ+i2aVD/NnxbfSA4h/2x09QLoaNT1vnijZ5RJK3C/8iV3nYHtpU1/XrkrZ62fV5ZCRwHo7kmnKuNaZyY+Ws1lY1tZxzhy5HNfvNLcmfPkS9eV8Uzr/eLjnlOWH/wox9F02EvTSHOKt3CM4EDFIQeAnoymtdcAuulL6zT+FPni0u/zHvpPV8/xD4AuUwSHPzrQb/3Wb906zZnvLaf2Eu/WWVj68RxdtKtnoBXjS8Y3rlK42wtlb9D2HvrwKQ052liHmeWPx7M5/lYU/GaSyOERfRydjSsbkR6ydEZ+KPMGmWF1MXzVPWixAIX7HHPa3/ooc0c6UPJL8pi50K//VybHPGRLyqmwkhTGscB+uiSelKwa/9z1LxCkaPYyd2gr1eX99VFKerz3uWVGnrP3jny6NP/OUnJmcp85yQaQk/E6Az/n2c+9pwyVRffnuH1GoD93Rs/7zhk4Z6AZOAH0cy+cM3DOwGvMwALo5Jn//Jf/z82P/vInN3/+t2cE+kfPf4YYgixwS4o5xnPCfEZn3lCUgDUwfvSDn9DBpv6l8DFkOIC0DE3rTX3sNgWPcL4RViluKTCBNDZbBg99BaAH5mRMYHyiFK7BeMeRAYkS5edNUbqRWUcjcMpGTgFrDM/I4TnGYwyBRvts75BiWJRbXt5rUDc3a1D3c2mVN33hzmnzlvd8UabNRQbugPknLPNFL60MQAp29SyBK+aE4iZKC0BBUaV0Un6v1Yh+0cl6oc6Phgh7ptp0AJK70s3hOUUaBjA/Fih57rCX5vAXe6RUpGgkGt+oJvv7ISPEZpLYCA/7sNTG1U3dTBn7Du7DO3zR9IJt0T0jiXEFquQYVHSi/jaKI354V8TQrlcAcHOx4/K8HIjMQ3ypMgnN3RqIzWvGkOa0qL2iU3IkaL27vrlEp82HZ3jH+Iy5XF586T3z0F7zrhm08Mci0BmM7P/4jJZRv0jca4p4fY8AerxdS54JABBJV/1dbRGaAY3P5RvPuc9+KPqJjFUd3ca+TgAZfdcA3NmUbKKNvwRkr8ywzoBoYuWQLZNxTIdeZh6tPjIQawPg3fMQna0zIBoOGEPD7lvHoYAYfClnQK1nB/Jpi3istvtj1mAzNPgZbSa/4CFFvm+5ieSZx/T/2tes82cZU+x1+9zaZ2i3b4oQFoV2ZtN52krFw9Ek5w/AVgAXGvjKV75yG12Ip+SMo33u2bOOfAEqZaVI5wnQCgRG+0VYWmPnSWNx7i8dozH7esGsfv6QLLNRostn9gzXx+pqOXlo01eSfTar1wKvpXROpsADcmy2HkVz4wsbsX9c2XV6zgHS/vez8SRTrVxSqa+7UssXKZu+WAmNZJzVC9MVty54slVyi7Yoeu9kDpYfB3JtCumn7d6nXb0ynLM/ZxEyehmYtM6kslrQldZZ7wTQnzbn9nWGdMDcH//xH99+ZXbjGIu/iPY335v96mlPufvq9IVkh5zhtRz7cjQ/yvAcsQLQ2YTKkmC/rtNoekdZ7JYel9es01DO+TnP6G8dbZZvHbPP5LiTzlQf6CxnbPvXs5OPnP1l7cITkpUeymzhvY58ohJ55sK98Zd0vSLJ0ffqQLsyZfcgBxr7Bn/kkJNtZu/b8hrr0J3T0gZrPFTy4iX21H19rH7tGvu7s5QsvHyPHcZ52lmWnPvavGUB9E3hzvnCPJaFQ7uZQl7TMeGSa3b2fc7AOQOXm4H7AHT80HlR8KKz/4xAv9w6nD2fM/Cpz8AvAeh/9Rc3P/rpfz0B9JdYeIpbqelKbVkaqWouaSnOAC3RctXE7vmXFm7XEFua5aLHKYJ3RaDv2EoRtWmBuyeDTAaiuwwzgU3VCw8kXsXpGGmwkRh+XhAuI/Bd0QWrbKSMlea1aAV/D/zO6LtGYu+ywNtGw65yGHDXvOxBvcaf3Wc9ZzMC1M+mJ8vg/hJ79Ll97Fwab7XOtKWnttftj+q1UdyqP2afHyNZnzuWz/G+oyFiU56L6CpNMGMdo//W5C0aR2sv3RdV+xLzeqS5jCraNToc9/dDfG/rl/q5CHG8YOktICgA6WgcKfJrAfIiQkvFjlY3oiQjr9YnoL6UpIHox/HvepUqtbnYcXlejjdFUsSbMkzXLp9dY0jppJcnxzMaX9cf0002Nu+3a7Lp4p8bBfjc/bRzl5OXKBrGSLyGo46MF87b6sZqSycORC8t5XPH8JL3vUcAPaexQGqAouhcrYgWMoy28gMB6QtSXFqWMcaN7i79ppZhNzlEu7W58Ud7BD/cTAXGG29ITgi42jTH9mfyy9JcPx9Bv7L9aJM3MoLvPQ/R2dJ+ZQ3KJLEgU/w9OS3Dds6Mx3TP8eTHrtWRv5uX5Bdzd3RojA+9Ng95iH6Xv2QoLyK2eqJl0wG+VMfdnhdVqz2z6TyNQ6Zj4CcM54z+AC6tvScylMwCVNoa5Cs7P3aPGtnqMfhEpZu0gHB/0xYljqY8C2iOr1UOpEw5zujo2D3Gsnt79/1jZJlkjOUzOZpoA9AX5A6YPZ730foRIDYHPWd5RvLTUZ64D+zayNgiL4tmXR4beG3+czBIVzsCfSvTrcO1MSQTNQ/xyp3X9Ln49VHXTP9Kr3zN6MucIuwXTvT0oj/90z+9rRdN57e/nT94SyU17LtktG2fRmWf79WdQWU02Ah0TjDAxEo1FcVc2vSPtb0sDXi+NS8rGB6z9pV1ik+Gqmxd+ov9nlxeJPc666TfrGwfz6tFHwuE+3mB9wXTj2dzOg+a2j68x2aEQFOri23mhQ0uuIuvrA5alh19rzOQd9m5NWZ8p+vvo2n35CBdLfauPTpwL8XEa3Nc6t02G1DOxa3BaznlNM7WNb5OTvF1lrI5lr2DbMv+koMOueWSev9DnOeMQP98+fL55ucMXHoGzgj0S8/w2f85A+cMmIEzAv2C+6CIJ4Z9wizv0FKfpsBpKc4U6LcwOi84nIFljSyriN01Vev1m/H1aFQNpOlZ288qPQuoLRDl5+1zjUh+Xo/i+4xHd73HGm3uiowPvD6+z87PphA8zs9Gfu0YH/KkPRq5Mj71XqssX3DrfrDr3TcEllLjVqagbAuUW1kWqjuzaS6PabU/+NDzgl/MwNEIkVLKy14qEbyGgY5BmvJcnTe8JqOd1hpc0pi442xvZ5BY3rH7+0NGiLt4VjzmyAvue7cFjtdwjLaPkZhrfD8ambs2o9N9Romdh3Va2ijWaD0ATF/7rgHp8a393xqTj3znPgPbsf+dk/jq0TB0NNK9Bknu3DHKOU85iVQXkpMIhxHnrZq5wBdt9RxL2/oaY33MM94jgA4EKPJIhgvAOSBAm8FXa87xGF9Ruq9pWASCbZ1KDhYM1vaL/VxUttZYGzcjY9Gex7Ivy7PWoLrygjWPf63B92j8bW+U9SGQZ3nUfdGjx311l0wSXzjKCo1PG+9t/D3vmJniseDk8RyKR+V8uet//PkxtPIa1+w7AEM3XS455s///M9vo0bNWcCudlNsn9l0nrZSAULACM5Q5JUiRCml5JXqzAZga3NU+5CMcBe9dF6SkbbWuHOjqFB7tIhnsmpj0JaRJsBm9/rqHcfz9iFaakzR48oGC3D1Pnddr//jtXfJIffpevG1dKS7AK6jznbkeYF9R/mo+5Yn5TR9fKd9t5VxVi98SFbduVv++JDu9Fg+97Td/Q+vzkHDviOTOzf/7M/+7Lb8DNC2lMocRjpD7be75vxjxvE53RvYiZ+jbwC6L16Oh1ROYKP+gYt7Vj53bwQ0lxmGoyFHHRkHyFHZD+xrskcpy42p7Gxk1uUjK3sY4wYKLK3vmI+611GWOdpelk52rxx5045ldaXki7WrrO70mP13F59YXr86yupea1M5rlvjLdhh13h1paPjwPLLfa73O+pYO8bn7pvHzM/xGuNax2ryOBvj9773vVs7gHO0TDn4i/IQ7Iz23PLm5zz7ufewVZw10J87e+d95wycM/DQDJwA+rk/zhk4Z+A1ZmABdMGj//df/cXND3/6k5sf/92Zwv2j5z9GToFm8CfcFrlFcWaA02ZsJuASbo9g0kcP5OzgnIEXnoFVou1voBBgRVvmBXueYRmY5ctAUdo5RspjqrgXHuJn1R0lulqe5p9BulT6vOQZagLOU6q1/ncf0PNZTeD5slc7A2uEs8/xFUApoyTHNGCIL8NMqX+//OUv3zqllWbxmrJdvEcAvawrAC/zL+KfQVhbOQitORc1WlT6Zi54yHHsJTYfeav63toAdMY6zxY9Wr1ThuoAUNHDRWA9N0X0S4z/7ONtZmCBO3uoOvGcAX2BXr72xpYrcKbaT9pr4i9vM4tPe+qmxyU/ArYCuACNlUYxt6V0lcmo+tXJLPvUDwHVrrXWm6nCOVKpBy1wPD5WGQo8bWtnB9w87Y3Pqz+XGTg6IFTrV5tjMcdWsgtwq/3NDgBEted9z8/zZ6Co6UofcVgQ9c95oax1znw6UeX0tEdnjUbwFFB0M1YBzOlhMuNoyU/15flby5yjs1To8b5A2UvLTc+f5fPOt5iB5S/2+WZQAZ5z9vvhD394+/dKkGg5ixSk85YlrU4A/S12zfnMcwY+jxlYAB0PdO7S38j6m8KdE/SZwv3z2BPnW54zcIkZOAH0S8zq/+5z61b9/+zdedM0VZE+/vaPrzGoMMy4gqggCuLCI+C+4Uvw7c3LmXBXcGd9gAARcUZRQMNwIlR+8Sl+FyZF331Xd1f33Ut2RMW5l66qc/Kckyczr1wSFZoI9ACJWl7nlGfR6ED0WhPzkFJd7pBU/egjo0AiiLRScCZluLamvWV4lE6Z4RmwUmuzNlgx36TX2nAiLhikAXXapOtDb4Y5XuiERy2BMqlC26FhvvnoJ81HgVojlnJEEaIUuUSLpuYyg6P6Vhx1tHhP5Tfz9Wi7Jx0jgD7m94x0Iujw+0RSa9Fc7WIXo11qYF9W03s7ir5+N+O09QCA0wLK4ljECF3rQTJUMyKSv/y9RhTN0Zd+xvFQIBkBtNZN0u0Cu/zOIY2MA7ytAHrqPms7m856810j+vD0pMpn6OLJnVTmY6eF0HyZA+YUAF0v8YQ412gZ9L1P6314ArkoQFZac5wMLA1qrTff5/TtOOQYs5+d9+EpgFS2AOC584lOFJ7CDhBntEMqOXOMc5coaK19TU6Jjoqf05HwHTxddjQyozYygr9X/XQdAL3yNnxFpiR8Bl9L6adkjSCDVNA8pRBSqmLdTBvHOFfd5/UoUB2Kybw1+194jXPUOsRfkv2Ps0acNJxxV/XpFO5XRfl+b1Pg9CmwDECPE1sD6Kc//z3CpsC+KLAUQH/6icVjz3cE+tZzUI3OlLakgiTkpv6uCeAVKmKLIk2RY6hJbacGGbeehn7ADigQ5xAtY1CtiZuoT4ZHHv4BVAC2tTZkGyHnm5iaNpBhTqSFCF0t3kOoZDQyNwEYOeyIsvK3GG7m61E/qSkwDwUCbiS9ctIqO08ZkBIRyCiUGujOUsrSIdZcPkYAvZYtASoy0AEDtMDFpL3GS0RyJarLHKRu8K5BRn1M6tYAcOGLDNHWgj5kTSTqvJZfWMdQPs/q7qdcNQWyVvASa7mmba+RjMCtCqDnzNS2nL7eLNYU2/h6nKLILH6W5cJciOAMAMApKlH/gKdxuYWpADqeYK7Nu7aWVCCT1nrZ5tU1rrvdfGK9+T6nb4/T7MvSwoCrta5TA9uaiiyulRUlNbE7o8V2K6am30ZvfEWWIvTH31OX3PeSHQ1/AWYnAwCnv3zW2e/VgSIAPh4HOAzfS5ZB8kgcmFMGIc58m7x7O6r13cdAgZr9z/lYgxc453AolnWJLM72ct999w2tde1veMuuZfFVdKwAOr3Bnsx5b+0nI4c2Z2/2xjHMT/exKdAUuDoKNIB+dbTvNzcFzokCb6mB/sz1xcNPPb54tAH07ZdBrZFHqE36Nh6jQK1Et1DapHLnLZqoUMY6hucaHTUGHKcajOpI1lEEt6dAP+GYKTCuoVYVN2CsNWxdS5db09QBZRmDOIZISWhNy6wgZfjUWvDHTLer6HudGwpq0ltrE/VinsxpeI2UbuYnqUo5PNRampVXNN+4ilk9vneuqp+6znlV6yhSiBIxCFSxnp2lSascg6e21stlLKr85lCoeYwAeqKqagpkxjqyDB7DAKY1xyLPXfg9ByoXeYaDw7LaneZlDv4yrvFZa3fWsjjr1Cg+lDXT/diOAsvqwdaa2KmBbR0n3S6ZBg+xbp2NzklOZ8kWVZ0xOlPU5vNDCU3afC2gC3+P3BJeojUHZBY8hd4UgFs7tQ5trZVd+Zr1ED4RPpVnHksk6Kbn7+azd553julco445ZJDBXcBbjn7Ws6wtZBmAKb7iTKQbAbe01naXEplnPY3TXOMrLjYXTsXmhPyI74/5C93VhefXbIBVTpkqy+pHddAJj6np2atzTp47hzw0DyX7KVdBgVX8xXkJOI9DsfXszHzyySeHwJycifjJRz/60TecitkTD4G/LItAbwD9KlZZv7MpcHoUWAWg0xnikNsp3E9v7ntETYF9UqAB9B1SuxpwCbxSebkAjwRekbvSoBKWKdME3hicpXNjKMLwI/QmxfI6xpzq8bzDofajT5ACNUrIWk50HyXN2g1wYk0D1GOETo1tylvWs1b6sBgo11nDJ0ja2YdU07olrT4vdIAjHiOqi8HIPKUWsNZcAQSkdzNHjHuJiqjG49k73A88eQrEWDh1oJXfhNcwPjovgSlSYHICqWmVY4RmgI7hMw481nHlN1P7sevvHSOAXiO6kgIZL+HYAGhMBCnjGMOzS4Qo3uLiTIX/J/oFn9kFf4nMNU6jG+P3GBBrQ/WuV/vhPL+u4ZpRgfwSZxByjTUdWd25yOHMRR4nlzsntQE+xhGDhzPi4+iJuYjsqCVXJqrOzxwY8BIt3m4uOP8le04y6JiPKTylroP6c6i1TEY9Rj7Rut9u13+VV2qZGbo+uTuZWaxh/ERLJsFTrN84sOIl/lYdWDs713ZzVwFIMoE5YVgnuwAcZQO4fv364PiXqFwtGTIyC3kFzwn/SfmGdXTXqpfpR+UxkUny3Py+3cj77lOhwEX8RdBCeEv4inXMpkgfipzinLSeBS8ku0WVWa6KTp3C/aoo3+9tCpw+BVbVQG8A/fTnv0fYFNgXBTqF+54ojdCMQ+pzUuZ+9atfDYDWI488MgACiZSjxFHgpHTTvuc973kjrdvY6DzVC7oO8RgNQXuaon7NiAIxLia6wrqN57O1K6ICGATYYhji4KHl0f/JT35y8HxmbLamY+RsIu+eAjEYJc0+z3Tz9ctf/nIAImPs01KuEwFD4Q7wpa1REs03dj9vp/CGTSPgxkAGPsPQYg0Dza3hpOGsxmrGZx7FLuclp5DUsD3UqNBjBNDr2kR/85NUtImw0zLs1eg7Xt4uDg5AgtQwNkftTHUKO/44xlD5i/Mx5ZWsZQ5mieCSUSHnpnWc0kpKEjBCA1XwGG1/5qFAMkckUpMzDlmFYw6wK8CXFmhuTlyccgAGydZF/qzZJebp3XE9ZdPz97hGefW9HcsrzkJ8Q0ufx0/iJJ/sORxagVt0e2mV6UjkbOUItDVl+NWP8HR6MN4TnHN++tOfDryFXsQmg7doOTXIBCjTiLnC52U2IreEt8RR53Qo1CM5NAqMgxfCX/AYMnYyzDkr2V/wGK21S5+///77hzWckgTJ1nII4yRX4YXJCJEU7hylO4X7IcxQ96EpcLwUuAhAZ/usNdDJYSnXxG7dTovHO+fd86bAVVBgKYD+1BOLx37TNdBnnQ/GIcKvC9FTg4sxPUZnALv/JRqdYk3wTa3FVencx529yJAyJxC2ylijP5u8axfPnDqRm757fF8d9ybPXHbPJrTcZtzeVzMoiBIimARAp+zEC5oxmqHBWtWKagbMuqzhRDVfZd2tqbQ4he8lW0BAAoIjEBKvARAwFFFgtQx3nHRiiK7RXtsYjFbtiV3T+CrfveuxrXr+JrxmF/3dhH+NowJrxFDqa2tFXzgH45QD1AKmMBwBaJ2V+Iz2UBWiYwfQU2ucTENeCVCgdSY4G1wi1JNe39ngLEg99HF6/fH5tska2mYt72Lv7OKZ24xxyr1z8859z+NFYxxHAgbssn4Zn52HDND4Dv6RLCwpd4LHWMv1fJxCz/7O5RTI3MRREw/BI8ksgILImVoGL3yEvEJ2wU/wFvPif7VEhDfPsZ6vch9P7f9lfdxUH8vs7XsfXzaeXepDl6/Y19dVveJMhq+k5Ay+4gysUZ+cPjj6cSrjaJx07mQaqZf7Mz8FxmspJYBSfgaQF/6f7FzhL3hL+Eutx7zO+tv33pmfgsf5xKm8c+ro1pnHbflXeIu+kbcrf6G3R77GX2rWJY6qMv+pH84ZJJlbtIfiUNwR6FNXXH+vKdAUWJcCHYG+LsX6+02BpsAmFOgI9E2otsE9qVHM6OxnXpcUbK20kYxDDEaUuZoirCrYAQUSrb5BN2a9ZVslYVlndvHMZcrusvds+u5Vitomz1xHUZtjQi96X60VGQA90UBJR4e2jJeUtaQmBKIDZUWfR3E7lDU7B70O/RnVIG3eKkCA30j7xnNd6wDIh4EomQK0MUanvug6457beHEs716nn3N/dxNeM3cftnleddjBZ1yMLRxBUhPdmsRbGKJdfuawk2jETY2c2/R73XuPHUC3zmqN+gpwMezhLUlbW+t/AiUrgB7+siyi6xDOwDqv6xjMc9+c+3GKg8G663CK/LXJuOtz9z2PF9FgfCbWLAnhL1rytihnskzKmuAvLoBtyim1M+Acq+31Z2SNBDTgSIynAAc4NURWwVMAlObJ5fvmJE4Ntb5rnKfmkEPm3MfrUm1q/7ft42X8Zd/7eNvxrEvnTb4f/UhfrcvwlDiuZp3iI5xvtEnXnvTKzr7ILIfq8LcJbQ7pnvFawleWpcDGX2p2I3MTR82UnklN9Iv4y5Qz1Xe2PVcPib7L+mJ8l+3hXY9hKu+c2o91eOBlY79s/nMWRtYOgM7BL+WttP5PXuFUpuWcg8dwzmF/ST30TXT4qXRZ93tdA31divX3mwJNgakU6BroUynV32sKNAW2oUDXQN+GenKStEYAACAASURBVGvcu0yJYygSUQdAB56nVjEh2f+07qsRvIeSovAyBSGkuUxRuMzYOibxOs9zbzVyjPtUU8hOGc9UID4K8i6eucaSm/TVVX2MEhfnD0qcC9NgWEjqQYYhCltqnwPNUweXUbM/V0uBpN7HU1LrNdHoIi8YlAid5rWm4l8FcK0a0UVrat29uwnVrvLdm/R3rns25TVzvX+O51SjUc3WYh0CSRgx8RxguUgLVzIncNrBk8J7aztH3+Z8xrED6GNaxNFBi58YH1mGTMN5J5F4zhFzSJ5xxakqxugpmVt2wUOm7J1119OUZ14mTwT0TTtOeZ/756LJLnjnLp65yV6stEwGBbIMkCvR5uQWQBf+kgw6yarj71mz3t9g1yazMO0eckgyHdGPZLaIfoS/hKcwxKdsUICCuSPQN93H00a6+ltT986UPi7TSap8n/9X5+3KX9YBj7Yd+5TxzMXztulr5SkBzfEUH+syF90ooBbeQoZJ1qdt3t/3bkaBgJFa/ISswgajpQvhLxwB8aEA5nF0CJ/B/6esUz2cuo83G83V3jUe29jeUnlIlV923etd0HzqM6esi8v4V3gzOqXkTGwv7s05R2YBmqfWOf4CSPc7PnOInwqgyyqWFO6cWjqF+yHOWPepKXA8FFgFoNcU7rIAdQr345nX7mlT4NAo0AD6nmZkLFQnhWSESUqbiFAAlxRNBEut/9corlUK2Z6GcvCviXKC5qmjq62KBwUkYGH1zh3P02WKzmXE2Kfh6bK+XPb/ZWOn0ETxjRHB3yhnqQ3HGKRenN+1EUoYnA8lbdhlYz/l/8djnQKOp6ReWgzRSecOYK/ReFkPUwwCp0y/YxvbMfGcStsY77UVEAGMA7JSLzTRXHhNIoS046jQbXn3rub91AD0AJH4DOWVDJO0qIxiifZyBidyXRsAomYz2RXNj+G51mtNx4kXR070sz1RZZZqzG+5cNoMh8dU57A4+5FpUvOWUyD+UstFxBmwgozT3trfWocCNQoUzwgv0QK4AqKn5JW9ER2p7p+881DPgXVoMtd3q0yHbuHd+HH4SWrJZ49cJf0OWZap4GDN1oRHc/jDVwBcwCw6khZ/SVrlOPzNNbf9nGkUCH/RRl7BU5L1InpRon2zR6rDxLQ3nf636v7EQ8aOr3VfxBmhSxVMXxdjeQXtalZKgFDNcFFLD+Azh/jpFO6HOCvdp6bAaVCgAfTTmMceRVPg0CnQKdz3NEMXeeoy+CT1G3BLxEVqvlLqUveVschFSXFR/nyu0rixJ9Kt9Zpq3ETbgIPoCPiNEZqRI+mqU1u+GpfmpKvnzvm8tQiywZdDh6QWTJRP6sExDPFyliKMwsYoFGMRw1EA94DvG3Shb5mRAjU1NoaP3yRqlLEoAFciRfEZhupqaGqQa8YJ2eOjDp33hNfEuQnPwTfwldTMDqiVaFB8m+HIVevejnnsofLcUwPQK38ByiTjBWNqBdOdxeQbvIeskxS3SUV5qPO1y+06HnMiuCIXohd+jGfHcBpnkUTy2zPt7LR6lsZOgKmdjZZkGfyGPIPXkGHwGt9JloRxmYFzXKu73Af12RWoIoPgJ9a/Ft8IgB5dKTK+7wTscl87Orx1xhLZqE2mszhpJxND6nHHWedQsi0ckixT+Qn64BnhKXQhTn54CT4SUEuLttV5Z197qt/zLwos4y9kFfsBT0nJKz/jLZFbEgGsZYNp/vLm6HpyHJpFxsM/XOSTZB4C6pJb8mnn7OU7M2srNqvKX/AZvCS8xc/+Rl9C25o14RD3vfMmDivaRKDL+tAR6Ic4Y92npsDxUKAB9OOZq+5pU+CYKbAUQH/qicVjv3l28dw//rp47a7bFq9du3OxcE38XLvh3Ytv3njL4ls337745o23Dne9bfHQf7028f6lX7vxxZcXNz/30uKmF19Z3Lm4YXH/XfcsHrz2wHAd46cqDow9JoJiRpGLkUgLyEqKZYbURFqsA6CvY+ybqtBMfeaq5019xrrzm+eiUerLawnnFAxKnIvCEeMGo8a20Q5z027dcY+NkFPur3MwNsLXiBRAFXolEjSpkyluDEY19feU9/Z3roYCDD8BrrQxQgc0x2vGALrvAXRqxM3V9H6+t07dq+M3Ltsvl/VqUz63Ke+cOrZd9GsVLcbvGzss1XqglTf72RVgqxr6qxFz0/FcNn9z///UAPRKn6SbTFRonAAjywQQTraLZMeo4MhF62TVXlx3ji7aI5uuoU336rjfcZBEx9SATpmNZGCwF8aZFy56/1z9uiqeYj6mztVlY8VfYpAOQI6nALrIMWnJiAz+rvrZdG2suzbP/ft1Hv1c5RXGd7zExVDGMTYAerI14CkVQN/HvF229qbM6RzPWPWegOdxeMJfgBZaNKull5yxfg/gm+eusx+njNl3pvKWOfl/nrXNu6tzTbLkRB+KzBLHYnREz5rtbB/rcuocnOv3Iq/gF4lID38ho1T5BX+JnWYqgH6Vc7wLfjJ+ZnXISbaQZAzJmsdLkuXFuevMvWj/bUqvdcY6lzyxyZ5Z9e76v2UAegIY0C/l8/AbvCeZcuLod8jOHQ2gb7Jy+p6mQFNgCgUaQJ9Cpf5OU6ApsC0FGkDfloIb3l+F5dSYTmR5rdGVyIuA60l9qr3ss6kyMjZqbPOc2sdqJL+s79v8P/1Fs2eeeWbxm9/8ZmgpF5SNKHNSdLoYTudOK5b5nYt2m9JjXaeA+v1qIEKfROzHCSFe5RTkjqrYdIb2e18iHJNKOSn3wl9EYYT/hB+F5+jpVa/nuak11z5dd5+tO45teefYOLPu+y/6/lz9SkQXnuMKQBgjPl4T4Lymhazr8VjW5ikD6NZDeEuiqGu5mkSJ+lv4C4Asn1VzONdeHcskc/O1bfZE5bkyg6j/zPmPUVpUoyhpMgsZJiCwvTEFCNqmXxcZvHdBu4ueuc78j+kx5i9xokxUf2SalJ2J82BdK8fCX+bi7Vf1nPHc1bIPQK5EgqZkROqlBziPk/FVOPyts0ZX0XeOvbrs+TXDBZ4S3oIvJ7KRc2zAdGBNBX0PmXduu15X0XwZP6k8pTpmV+eDRIQmKrRG8zc/2XbGtr9/LK+krAEe46rZdOIUqL1on8+1/7cf2ZufMHe/8rzKTzgcPP/888OlHGEtYxCHe6UM/DyWJ+bcC1N55zo0mfrMqfM2Zf0EBKfvVP4SBz98huwnuCH85RgcijuF+9RV0t9rCjQF1qVAA+jrUqy/3xRoCmxCgbfUQH/6ycXDTz+xePT5jkDfhJ5b3xPBWhvlLt7R2vx9isF0ilF63OGLnrupgrOqn5s+cyqRCeq/+tWvFk8//fTQUjKS6ooH72233TZcakiN6+dOfccyg9Kye3c91qnzOP5e7ddFRucYimJUjkHtKgyUm8xL33MxBSo/YQyJ8bmCYEnfvgk/OVTaz8GXpvLgTff+HH1E/0Pl6av4Ta2XWEtBbErLQ1qHpwygLzuHMs+Jrg5IXI2v9b7xHM+9fg95T8RIn+w5jz/++OLZZ59dvPDCC4OcEpkl9boZo1fV0t01D1klT6yz51bN8dT5v4wfx7isjdE5JSPq/9bpd3/36ihgvut+qfykroV9nBlz7LM5nrFqNjy/0ghPcRZpGR1TxoCTTrK94DNVN0LLqftx6srY9bgvo8nUfi7jdRXkin4UJ8DoTZs+v+/bPwXqWhzrQ1UnuuysOQRdaRf7avzMKtPJBnL9+vXFU089NYDoNWIaT3HdeuutCyD6RZ9NefU6Y53Kv9Z55tSVuq6cE/5SswGGrxwrf6kAujWTFO4cRjuF+9SV1N9rCjQFllGgAfReF02BpsA+KPAWAP2Z64uHn3q8AfR9EH/ZOyJgp010egwfAbxWGYH9b1NFJH3K+7d9Th2jZ875vMvmiKD+y1/+clDqtJQQkVvxhv7Qhz60+PCHPzwbgH6VY72IFssUtilzkLmKAhejUNKg1mdMed5lc9X/vxoKjPnJ2EiU/+977+6LGnPxuU332dRxzkH/ucY6N5+rY6sG6cprTslZ59wA9MgqFcBJVot1+Muu1u8c8tJceyLpqgHogK3HHntsANBl0QGgk1mA6GSY1NmtKVFX8ZM5eUh9z5zn/6o5Xmf+x/y48g8/h7dErskamHMsU3l7f28zCpjjWvIg/CU85Srmcp01uuu9On5+6BMZL5m5tKJHZeICbgG6ajQ6AH0ZLeca61y8c7NV9K+7VvHHVfzEE5Ktq4LnkWW27Vffvz8K1Hke75fwlZRA2NeemGP0u9qr1clAuvsnn3xyuGTOqWUMku3vgx/84MBfDsHOtA5N5pCdxnzuIrlz/K4A5cm8VZ39ruKM23Y9dgT6thTs+5sCTYGLKNAAeq+NpkBTYB8U6Aj0fVB5jXeMFfVqYB4rd1Mfu46QvQwIukjQn/L+i563zTOnvNd3pF/7+c9/Pih02kSgB0D/yEc+snB94AMfGFJkbfu5yrGO+76qL/W7dW1cZCTKXF0UpbXO+tqWxn3/vBQY85T8Hr7jbavWxby92d/T5tirm+yxdUY4Rx+XzV/6sOm+3VW/xk45NfJ82z6vQ/ddf/ccAfS6DqtMM4W/zC2THPKeSE14QDoA/dFHHx2iRMcAOvDc9e53v3twCrzos6u9etH75uYpnjd1/i/jx2P+skye2bT/u+YZ/fy3UmCZblTll32eGXPsszmesWqdeH7NMISniBbVqvsMQE+kqOjROOhU3Wid/Th1ze563JfRZGo/x9+7iJ9EX6rtpu/o+/ZLgVX2l7EMM6VnV3me7GJfjZ9ZS8788Y9/XMiY4wqAztbCGYfzHxCd8592X/LDsj04hzyx6byuevey/40d/8aOxJv2Y8ra3dV3ugb6rijbz20KNAUaQO810BRoCuyDAl0DfR9U7ndcCQUA6D/72c8WTzzxxNAGQGcootgBz2+//fbFLbfcMguAfiWD7Jc2BZoCTYGmwNFQ4JwA9KOZlAPpaOo7A9ABWwD0Z555ZkiJytFPBLor0aIiRlcB6AcyrO5GU6ApcMUUCIAeEB1PSbrlMYAuejQOOurs9qcp0BRoCowpUMsLAtBlzEnWHDYWckoA9GTQ0fbnfCnQAPr5zn2PvCmwawo0gL5rCvfzmwJNARRoAL3XwclSoAH0k53aHlhToCnQFDhKCjSAfpTTtpdON4C+FzL3S5oCZ0eBBtDPbsp7wE2BnVLgMgA9Eeic/xpA3+lUHM3DO4X70UxVd7QpcHQUaAD96KasO9wUOEoKLAXQn35i8djzzy6e+8dfF6/dddvitWt3LhauiZ9rN7x78c0bb1l86+bbF9+88dbhrrctHvqv1ybev/RrN7748uLm515a3PTiK4s7Fzcs7r/rnsWD1x4Yrv40BZZRoAH0XhdNgaZAU6ApcEgUaAD9kGbjsPrSAPphzUf3pilwKhRYF0BXHkIUekegn8oK6HE0BealQAPo89LzHJ5WAfSXX3558bvf/W64/vCHPyyU7brnnnsWd9xxx9DKGqn2u9b/+tMUaAo0BVZRYBmA/vTTTw9Z3GRDuXbt2uLjH//44u677178v//3/4bss29/+9ubv/Syago0BdaiwFtqoD9zffHwU48vHm0AfS069pcPkAKXAejSt0vj3incD3DyuktNgaZAU+AEKdAA+glO6oZDGteDX1UDfZzCPXXQ3/nOdy5Sz1s3xrV5N+xa39YUaAocOQVqTfhlADrDolIRf/nLX96oga5GMUOj9MsuBsbwl3HN3WOswXvkU9rdbwpcGQUir+iAn1MDHZAuhbtyeWqgP/vss0OZvHEN9A9+8INDDfTmJ1c2hVf+4mUR6A2gX/m0dAeaAidBgQbQT2IaexBNgYOnQAPoBz9F3cFNKdAA+qaU6/uaAk2BpkBTYBcUaAB9F1Q9zmf+85//XORikCaQq3/u+u1vfzsYo60XP0uB+uEPf3iogc4wrU6x9h3veMfgPZ8roFYF1Y+TOt3rpkBTYBsK4Cn4S9pEjAK+AOd4ywsvvLBgdASWv/e97x2ud73rXQN/uemmmwYAXRTgmL/oVwPo28xO39sUOC4KhI9EZqkAumjiJ598crh+/etfD/zDxRknfEWwgp/DS/CVykeanxzXetikt53CfROq9T1NgabAFAp0CvcpVOrvNAWaAttSoFO4b0vBvv9gKbAMQGcQYnRmLBJ93hHoBzt93bGmQFOgKXByFGgA/eSmdOMBMUAzRgO2tAHP/Q40F9H13HPPDT+LQAeguxilyTJaKZaT6jJA10URXht3tG9sCjQFjo4C1UEn/CUgOp4iUvTFF198E4AuQpRTDhAdf5HeMvxFyssGvI5uGXSHmwKzUAAPicyiHQPoTz311MLFOYd8AkDHR97znvcslIQgw2iTlhtfuSh7ziwd7occHAUA6H/6058Wv//97xc1hftLL73UKdwPbra6Q02B46JAA+jHNV/d26bAsVJgKYD+1BOLx37TNdCPdU7Pqt9JSxjDc5Q6rYM06cQYoilt0p0yCrluvfXWIX07j2gGI5EWDESusYf0WRG1B9sUaAo0BZoCO6FAA+g7IevRPDRplXWY3KLu+d/+9rehffXVVxd//vOfB9lFWkt127SMiwzPotAZoRmlyTIuskuivfyd/MIoHRnmaAjTHW0KNAVmpQCwnJKPt2hfeeWV4cJf/vd//3fxP//zP0PqZf/HQzgWKw0BNKcPufAXfweI+V8AL/ylI0Znna5+WFPgoCnAroJXRG5R+iE8BSjKKUdGC+Ao2YQ8UuWTlJ1JiQjBDLG3RGY5aAJ057amQEegb03CfkBToClwAQUaQO+l0RRoCuyDAh2Bvg8q9zt2RgEe0YzPhHIR59VYxBAtekuEhRaALlqLQueKVzQljnHIlf9R6nhHJ+JiZwPoBzcFmgJNgabA2VCgAfSzmeqlA60AOtklCj/5BaAF2AJqMUInSocsEwALmEVOueGGG4aLoVptURdnQDIOcCvR6OdN7R59U+B8KQDswldc+AxdyPWHP/xhiP7jsAMEo0fhI4kaDZilBXYlU5cWX/H3tOdL3R55U+C8KAA4x0vILVryCcAccE5mAaJrySuRTzjhxNEPL2Fv4QSoFI2LvBJZJSndz4uq5zXaroF+XvPdo20K7JMCXQN9n9TudzUFzpcCXQP9fOf+JEbOI5oiR2FjCHLFKESZS/SWltEnkRWUNoboRFYA0xmfU1vU94DnlL/+NAWaAk2BpkBTYA4KNIA+BxWP9xkVQI/sQlYhw6gdytmPvAJIjyzje0BzBuhEdeVnoNedd965+OhHPzqA6AzXDNENoB/vGumeNwXmoACgi06Et+AlzzzzzHBJsex3YIbvANDxjTgQ1xTLdKRPfOITA4iurdm5OgJ9jlnqZzQFjoMCAHQABb6hJa+oeX79+vXBKSc2GP+PrYUdJXyFzCIKXRmau+66a7jwnVqC5jgo0b3clAIVQK8p3K0fZ8s999yzuOOOO4Y260Lrf/1pCjQFmgKrKFABdHJvyorI5kZXvvfeexcf//jHF3ffffcbNn5nVfOXXldNgabAOhRoAH0davV3D44CYwCdR3TSnjISSX0qxRjh3CeGIcC4Wn8uCt1tt902eEPzjAamB0DX9qcp0BRoCjQFmgJzUKAB9DmoeLzPqAA6Y2LSoFL8GaNdyZzDwBjnQDILxz8XmSUlaKR1Z3AEoPtbItA7JerxrpHueVNgDgqIQMdXXPSgxx57bLicQXSjlItgCABS0HdcQHMOxS78BdAF9GJ4rNHpDaDPMUv9jKbAcVCAvYXDTTL9kVV+/vOfD5fMFpxyXPgNfpJLYEJqoHPyCy8JgN4R6Mcx/3P0slO4z0HFfkZToCmwjAINoPe6aAo0BfZBgU7hvg8q9zt2RoEKoDMGAc9/9atfDV5n6p4ngovxiOE69fsYiShyDM6MRB/72McGjzSKnb+lFnoD6Dubun5wU6Ap0BQ4Owo0gH52U/6mAY9TuIsuJ6dof/GLXyx++ctfDvILWUY61BilGZlTWoajn2jQyCwA9Ntvv32QacgsAbYa4DrvtdajP28KUPCTwp0O9LOf/Wy4AF+yXMh84e++E91IK9ocuIW/cCymH3Eylumi8pTmL+e9vnr050UBmSrYXFx///vfB1nl+9///nCJRufwF6e/ZKrQClQI/8BL8BTOOK5kzMn3z4ui5zdaALpzR1BLskQmU2RHoJ/feugRNwXmpMBFALqAOhlQOgJ9Tmr3s5oC50uBpQD6U08sHvvNs4vn/vHXxWt33bZ47dqdi4Vr4ufaDe9efPPGWxbfuvn2xTdvvHW4622Lh/7rtYn3L/3ajS++vLj5uZcWN734yuLOxQ2L+++6Z/HgtQeGqz/nS4F4RMdIRImLgUikhSgLBmgt5Y+AzugjSovBmeEZYE6pS5QF43RSR3UN9PNdWz3ypkBToCkwNwUaQJ+bosf7PBGiqSfKsMggDUQHoD/77LNDTfTUFq0AOgP0tWvXhiup24HnDNXt9He866F73hSYkwJSLofH0IPwlvAXDjqiRpOlK++lHwHO77vvvuECpuM3ItG1/WkKNAXOkwKc/9hR0j7yyCOLH//4x4sf/ehHb5SeCRiabH9aNhZyyic/+cmBt/g9Tn8y68Qu02l0T39dNYB++nPcI2wKXBUFxjXQn3766UGfbgD9qmak39sUOE0KNIB+mvN6NqOizPGEtpBdDklGaIcmAP23v/3tQlr3F154YVD8klJMTS6KnIuBiDKnpdhJ4R6FjvLXn6ZAU6Ap0BRoCsxBgQbQ56DiaTwDwBWQS/voo48OV2oVpxyNeuic+RibXZz/Pv/5zy8+97nPDVGh0qO6pEol4/SnKdAUaApwMA6P4WT8+OOPDxfnHDzGWUQ3AqJXEOszn/nM4ktf+tJwycpFJ8JbtP1pCjQFzpMCgPNk0NGys8j451J2xu/4CjtMZBVyC9uKaHPRf0B0fOSWW255I9tfzX5xnpQ9n1F3CvfzmeseaVNg3xQYA+jAc+dS10Df90z0+5oCp02Bt9RAf/rJxcNPP7F49PmOQD/tmT+R0UWhA467RFQwQDMMMRRFmdP6LmVOhJZULoxELtHnSd0unTtDUX+aAk2BpkBToCkwNwUaQJ+bosf7vJoS1c/KzqQG+vXr199I5Q7kkjVHulMXmeXLX/7ycDFMv/Od7xyupEM9Xop0z5sCTYG5KFCjRWW6iGMOfoLXRFeS6QKAnqjR+++/f/Hggw8uvvGNbwy6UXiLtj9NgaZAUwAF8JHwFE45ghdSgkaQgovcwslPyRl85dOf/vTi3//93xf/+Z//OTj9tcPfea2lCqBL9y9jgUtK907hfl5roUfbFJibAssA9BqBLmsbnVnwXJzSYQKd/WTumejnNQVOmwJvAdCfub54+KnHG0A/7Wk/ndEFQE8r2pxCR7HjdcZARLHT+g6vaAodBc5B+tnPfnZI3Z7Ic+A5cL0/TYGmQFOgKdAUmJsCDaDPTdHjfV4FuPxsbZBXyC8AdCCX35WmYYx+17veNVwA9C9+8YvDJTUqmYZs04aA410L3fOmwNwUqA7GlH1ROKJDAeYydEnBTE8CYACyGBRdUrd//etfHy6lIfAXf9f2pynQFGgKoIDMOLL8uUSg//SnP1385Cc/GYIX2FHIKuQWADo7C74iAt3f2WBcneXvvNZSA+jnNd892qbAPinQAPo+qd3vagqcLwUaQD/fuT+JkSedmMH4mUcrZY5iR6FLPXQtA7UILQrdf/zHfwze0C6e0SLPKXMUO9/pT1OgKdAUaAo0BeamQAPoc1P0eJ83TokKOHeRXwDoUqMCuIDoZBMOfuQUoLkU7i7p3FOahjFaOtT+NAWaAk2Bmm5ZKnfAeWoUA9DVQ8dn/I3zTdIucy7+6le/uvja1742pFrGVxKd3lRtCjQFmgIowN6i/IOLc45a6C6OOQHIZa0grwDQ8RWRf2ws5Bn/awD9vNZSA+jnNd892qbAPinQAPo+qd3vagqcLwUaQD/fuT/Jkf/lL38ZUkEFSI8yp/VJFJf0YQ888MBwAdClEku6MYak/jQFmgJNgaZAU2BuCjSAPjdFT+d5AC7g+R//+McB2Pr5z38+tLLq1LSnd9xxx+D8J6JLiuVaQ7QB9NNZDz2SpsBcFPj73/8+6EbArldeeWXIyoW/KBmh9JXo8qRdrjXQ3/e+972Jv8zVn35OU6ApcNwUAFb8+c9/Hi6ZLb7//e8vfvCDHwxp3Dn7JaMfAF3WHHxF+txkAgSkd+rc414D6/a+AfR1Kdbfbwo0BaZSYBWAftNNNy3uvffeTuE+lZj9vaZAU+BCCjSA3ovjpChAOH/11VcXDlHG6ChzWh8ezw5RgDnjs4tHNEWPUpcUhidFlB5MU6Ap0BRoChwEBRpAP4hpOMhOBODiAKhum8w50rgD0Dn9AbNcH/nIRwZjtEuKZZ8A5w2gH+TUdqeaAldKAQA6vuICeIlAT4YuulJ0I/oRp+LoR+95z3uat1zpzPXLmwKHSQH2lr/+9a/DJfMfO4tL5hw2FZn+pHKXJUca90996lND27VnD3M+99GrBtD3QeV+R1PgPCmwDECXxU2GlAbQz3NN9KibArugQAPou6BqP/PKKGBBE9D/9re/DZEW3/3ud4c0hVqGZcqcSC4AuvrnUopJLebvlDqpUDul2JVNX7+4KdAUaAqcNAUaQD/p6d1qcH/6058WLk6AAHQ1RQOgA7KkU3Z96EMfWtxzzz0D0OX3+mkAfasp6JubAidJgX/84x8DX4mDMQA9EeiyXjAuArxcokWBXZ/+9KcHx518mrec5NLoQTUFNqLA//3f/y1c7C2yWPzwhz8crmUAuqw5ZBbR6OwsCVZonrIR6Y/2pgbQj3bquuNNgYOnwBhAB57TpWVIYefvCPSDn8LuYFPgKCjQAPqBT1Ot8Z2uLvvbgQ9jb90TZaHWX6ItAOeMLAezAgAAIABJREFURN/73veGVGGMRAxCAHTGIRePaNEX/p9rbx0+8BddpNy20nvgE9fdawo0BQ6SAucKoLcsc/lyBG6JDmUEEHUOQJdi2ZoReX7bbbcN16233rpgkGaMfu9733v5g/sbAwWWyS0ty5zG4qj1vk9jRPOOAoCOr7gAXo8//vgbNdBlvhAxykkHP+Ggw7FYumUOx/1ZToHmJ+ezMpq/vHWu2VoYEV2yWDz00EPDpTwERxw8hc0FP5E1B0/RClLI1efv6j00ps+x06sB9PPhmT3SpsC+KdAA+r4p3u9rCpwnBRpAP/B5r0ZnP4+vA+/+3rv3z3/+c8FQpGWMrinceT1T6IDnDEWUuSh0anHVOqJ77/gBvbCmgg1NxsbnY1fiDojc3ZWmQFPgjCjQAPrrk02WcU63Yfpfiz/pUAFczz333FBLlPe8nz/wgQ8M9c5dQC6R54D0BrguZx7LasR3yvvL6XZM3wgviY4UHnNMY9hlX9En2blEjV6/fn2IFBWhI+sFwIuTzvvf//43eA2w613vetcuu3W0z8Y/OFyP+UjrRkc7pSs73vzlreRJwAIg/fe///0QrJCyEBVAV2bGxeGPA2D2Ttc/X77kltlgTkVeaQD9NPljj6opcAgU6BTuhzAL3YemwOlToAH0A5/jalyuBmcgcT4dkf7mSQw9HKQ/+tGPFo888siQVkyN8xiJgOgiuFyM0P7XnzfXUa1KbhuJenU0BZoCTYHtKdAA+uvguSvObgG7zl2WSTQXg7SUc2QX68XPAHO1RF0xTmvf8Y53bL8oT/QJVW5JdqGxo2QDXqcx+dV5tkH0t84pmuAvwHP8RYYLadzxl1deeWVwLOak45KlKz9zLu7PmylQdaOAgO2AfdqrJLJKBdIjt5z2yC8eHZoERP/jH/84yCuiz/GWWgM9vITzn5/7zF29YqpzTpx0ToW/NIB+rtyix90U2D0FlgHoNYW7sq0yK919991DGRG2/7e//e2DM2R/mgJNgabAVAo0gD6VUjv83hgkr2nI/UxJyWXC8v+O3lo+KVHOCOqJ4NI6JJPCneEZcM4rWtSFg/TclWHjr8qaiP3UKktt+Nqi2TgNWyvGO2QU/eimQFPg6ClwygD6GACPrBJDq9/JLVoXeQaYE1mmyjRHP9EbDKDSS0pU0aHAczWKRZ0nkkstN5Gh2nb+Wy0HkknIKam56ufINvl7bU/FUL3B8ju4W8YZuMI7qk6Un5NOWOsaZ7g4uMHtuUPoUfkLvgLoeuGFF4ayEXQimblcsloA0V3NX/41UdFv6Em1jnP4R/hK5S/Lsl/seer7dRdQYJz9Jrwkckp+x3fieKL19+Yvi0FuC4044eAn4SlkExcHv2T9A577uT+rKRAZZSyzxOZS7TAVbD8G+0sD6L36mwJNgV1RoCPQd0XZfm5ToClQKdAA+gGsh0RLRBkhYKZOnVSeUdxMlv/5XXuREncMQvScZK9GthpxhF4xQFPqKB1qnQPRGZ8ZpBmLGI7871Ci35b1Y5dzWt9HcUukFsOZ69/+7d+GNhcljlLsEp3CMaGNznOu6H5WU6ApcKoUOCcAvaYkjyzjXM7PSSkcR0EykCufOc+9fZ+rm6zfCgxKqwzckhrVzyK6yCwu524u5++hfvZN87EsGOMymYUcM5Zl0I4c4+9kQzJOp5c9nNU0LlkFGKf/4B+Jpo5+FF4THanupVNJf7vNzCTjRyJp8ZXf/va3A39BM2AX4ByfsScCgB0yf9mGHpveG4ccvAIPDk/R+j06U36uOlVHOW1K9d3cN+Yv4Sn4S3hNnPzYZPAYrb9lH2n3zV/2fa5eRP3Ia1q0efHFFxe/+93vFi+99NKbzls2lwQvHGvJmV3TvD4/kZHhKXhweE1+Dp9JEAMb1pzy8m523GI4a15++eXh3NFaL64//OEPg+3pnnvuGTJDaqujQPPOXc1IP7cpcDoUuKgG+vPPPz+cQffee29HoJ/OdPdImgJXRoEG0K+I9NXzOcB5IrJEAzCYav/yl7+8YSwKsJ52nFJsF0bnKyLPWq8dKzYRtNGHQkeZ01I0opBoKXIuYLp7DhlAR5BdKEfjMUcZQ48Y6GNg9rufKW4xtKEdw3OMRNraz130ea3F0V9uCjQFmgIHRIFTA9CXRYkmkpyBTGRSZJkA5oytkWMovIlIrynd5zzzVp3th3RGxSCtv2Q/ssurr746/Oycde4yAjCi5mJkPNTPRXTfBc3H76qRWWSW6vQX2SayTMBD8kyN/qprcBd9PtR5u8p+jflJBcIBW/aCKzxEm7/jM/l7nHK0PY//KpsR3oyvSLuMPzME2BN4TBxJ4nByyPxl3+s0PCAOOXgKelXaVecD/0sUaaJHsxabn+x79l5/3yr+gneEv+ApZJQ45OQc1vpf5Uv75C+HJMtUBwQ8hLznQsNkaHCexnbgfD3WkjO7lmXq8wOS4x8JVIj8Ev6iRc+kINaOy0lczQ5b/dYG0A9xVrpPTYHToEAF0OkD0rfXFO4NoJ/GPPcomgJXTYEG0K9oBmpq9ng1M2S4gOe8MbX+Vw1BSeGuHac9PXeFnAKSSGjTij7oSZnTUi6qMaMaUQ8JQM+SzHj2uUSTwj20qinc0Y5i529SO4qEE63iZwZoyp7WvTXqYp/973c1BZoCTYFDpsCpAegV9CWXUGBdDGVSj7sANc7hmk2npnCvzoCet0tZ5irO1anrsRqk0Sp0ZLBPxCO55dgic66C5jUqMHJM5BeyTNIsk2E4JkgtKxsRo3ScK2tq5o6AmrqKt/te5Sd4RMByxjAXpxJXnIvtE3yn1vdOWYg4J6dHu+Qr2416P3dX/oI/V2eDOOTgMzU9ea/7f81N1k+cbEKz6EaJCsVTXHgJnkIv0uLdtYTEfma931IpUGuY4xnhL1rgb/iLvYG3hL/UNinea8acq+AtV3GujldTgF80CT8hr1Rn/Lo/jj2jxT5oHrmj8pfQEHCewA8tvpLo/sq7D9XxqQH05sdNgabArihAZ04QIme3AOgi0MlhXQN9V5Tv5zYFzosCDaBf0XxXQzLjMsBclHQippPSiLBZjT81ct3fx79f0XAO6rVVka0143WyAsQxZORvhxKBfpXEXJaKvTomhFbAczXkpcC/5ZZbFu9///sHA7R2XBvwKsfT724KNAWaAodEgVMD0Gtdc/KK1IxJz0hpVWtXPW9KbQXKq/ySnwPwHNJ8XVVfUjc+kW4xSCfLSyKsr6p/h/7ecVrd8e+R91Lr+X3ve98gv5BtyDSuWsbmUA3Shz4P6/avRnbSkzjgcCbWJpsUPQnYlXrneFAFNsJHApat24dT/z76VP7i9+r42mUM3roCxpm1Kj+peqXI/fAUANdtt922wFu0fgeK+c6xA4nHukeqDALwrfyF3IK3KG1AXsFfYkMY22GqM8qx0mKuftsLNZNi0trHnpCycGnneu8pPWcZf6kyXv4PQA9ozuZS+QuAKNl2DpW/NIB+Squ2x9IUOCwKLAPQr1+/vqgA+l133bW4++67h4C6ZPBoR9HDmsfuTVPg0CnQAPqeZqgqW37mGRVGz7js+vWvfz0objyhky6MIkIQTuR0VUQiUDfw++ZJrIrIOF1b/eZVeIzvablt9ZrQJQpxDA6MlAwKfq+RFTEOaT/0oQ8NURb+77Jul4HyW3Wwb24KNAWaAkdKgWMH0KvTnp9rWnZyCxkmtbs5BgZMJ2yOI6eTqcQZ0XLM6wv6IvnlSJf7lXa7ysiJFiS/VGAk6ZcZn+ME+MEPfnAwTCe1O+ArKVLbcWHeKR3L6PhE0rIDsfASIJd2HCFa9aE4xIan6GU75Mw7V8fwtKynXeh3lZ94T+UpKUNSU1YDyulEHHM+/OEPD8454SnJ1tX60X5XFaccEdJa/ISDH/6iTfY/cov/VwA4GUui04a/7Lf3h/e2llfmm5MxfwmPicyCx1iH+Ap5hI0lADqZBX9JNh3/q7xlF/xwk5FXAN1+Y/vsGuibULLvaQo0BcZyPp3Buc7ugL88/fTTw+V8H0eg46MpjVEB9EPhlT27TYGmwOFSoAH0Pc1N9c71My/n6u3sZwYiilvSwAHOpcVO3Sg/j6MEWol76wRedPi1gX69xT42DnHsSI3JpLNjiLZeqxe06IsPfOADg9FovGbX60F/uynQFGgKnBYFTgFAz9mgTbkZMoyfKaqJOg/A5UwGVEo1GZmmRlSf1gxvPpqWXTan3fjOSsu6XhmhOa+SZ1LjliIEVEl5mhqNzjDtikNgMuzM19PzftLYuZiMGeMX47rIES2eQt70Mbf4B34SnhJH4/CVULXl/vNeX3OOfplDDt6SdPhx/NDmZ6CWiFHZuvCRgOl0pICy1eljzv72s95KAeXcZLLg7Ae4e/bZZwd7zHPPPfemsniAcgb38JcEMeAz5qttL6/TtmWWeXbZ2BGhgudkk6THr6U3nIdKRVin2o985CMDj7nzzjuHrBfk7zitHgootAxAT+ZN/b3nnnsWd9xxx9AeW6mieVZCP6Up0BRYhwK17JOMvtEXtM73nPHO8k9/+tOLj33sY0MEekrr4J14TTszrkP1/m5T4LwpUAF0Tri/eOb64qGnn1g89vyzi+f+8dfFa3fdtnjt2p2LhWvi59oN715888ZbFt+6+fbFN2+89XUZe/HQf7028f6lX7vxxZcXNz/30uKmF19Z3Lm4YXH/XfcsHrz2wHAdw2cc9SKliIhz9Tm0SU3IeCR1JEFYS8kWFZOajJh8QPRDEYiPgf7dx2kUqMbGGoFOUQtAwruPs4d1S0ABplPaEokeBY4SF8EkhqJpvehvNQWaAk2B06TAsQPo9Vwg10Q5rYZoZwOjWGQY4AFZJvKM3y8y7rVcc5rr/ipHNY4+F5nA0AJEIcsEqAWsM7KQW4Be5HDp/lwcAxP5pe3PPBSokbx+JmfiJTJZaPESQJcWeEUfwj/MjzJCeAyQkoNOatwH4BqUz7e9bZ6O9lOaAv8/BZICP2dham6Gr1ircfyIA7wWP6EXfepTnxqMuKlxXEHZJvJuKVCdcoDmiU7TxqCOt4z5S1K9apu/rJ6jzii0+RpGu+rwx/bC2Y/jB3nF+Rjbi7XMsSNOfZ/4xCcWrvvuu29x++23D//LmXgoKYoB6PhkMlM5211soA2gb75u+s6mwLlSoJZ9yvkOW0kJOS2Ai25H9vroRz86AOjJOMapEZ9MdrHWGc51JfW4mwLTKbAUQH/qicVjv2kAfToVL/hmTR+I0BGACcMBzrUAyQjMBGFGZoq2lmGoRm3VlIVbd/BMHtApxtaf6FpD0toUtWX9uqxfxs0YNq3fqsRJWcg4xFDE0MkowXgk8rAaNFtIWX9e+o6mQFPguClwjAB6daxi0KuRdmQY0aFaoKT/ASJFzTgLZCehoHKwAkJyBiTTLMumc9wzu5vet/yyPV0D0mrJMgCvZNNhvGVcIdNYvzHG+B5nQMYWEVGJJLV2reNDTI+6PaX2/wTyZdIqRyF98sknh4hQADp+4v8M72TJ6lhMvnRxeAiwNY5A3/+IjueNYxm8o/Wnzd1YP7JGk6GLjlTLmCRduPVrrUrlziEHXwkv0Vq/HQE1jf7rfMtckVlceDqegr/QX8ktOQfMXzWoJ2uAv+EvVcetAPo6fTmH77a8svksjzNcRF5J1Dm5moySEklkF+s35SDxFsC56G1t5S/Wb+wvV2l7CYCezFUNoG++Xs7pzmpPHzuw1SxG50STHuvrFMBToiMkuCs6RC0jxw5N7uJ4S6djl2CjSOnRZJnp8/28V1YcKcYlk/1ez86rPEfPe4YOY/Qdgb7DeWAYiuGOgi0iK7V+nnnmmUEI1vpQ0hKhxVDHSETZjmIdT9JWsHc4Yf3oN1GgCqUxciZ1O+9hRiLCSQzQvIoZohOBTlAhoORidM4BlHXcJG8KNAWaAudEgWMF0AOuAAQY8ZIKNcZoLUU22XIoq1FOnQEM0ongHYMFrYic0w7Y/1izdiOPU3xcQBVyi7VMlhG9kHrb5HOyOGOLKxl2rGVOIUm7HCV7/6M6jTcCtRJhpwVw/epXvxoiQ4Ho+EZS1NKJzAUZkzypfiHHTHwlKRjHRo7ToFKP4tAoUPWjALR4Cl1fNGXOyJpNwRqtRtvqLF9roh9KtOih0XyT/nCIAjDGqe/xxx9f/OxnPxtAdLweOE5WIbfg8SnZ4ffUR8Vfwufx/ZZXNpmJvmcdClT+4oyMvOKMxF/ILNYvfYItRlvXMNnbWQlI15K5czZeJX/pFO7rrIL+bihQnWDx9OwHrd/r/8Ofl/HpKU6CmzoWXnYuXPTuqe/b9Pl1Fe3qGZvQVb/muE8QV2qfc4yjNwRAxy9d5DJZqshcdAcYCz1OoBdbNRnA/5PJKjTblF5T53S8w6fetyrLy9QMMHPtj6nzeNk6nGMtXMQx1xlrsiMmcy78jdynrWfnZWujufdpU6BroO9wfh3qSfFG2AWWBzivdf0IvSJ2P/OZzwzplyh0iaqguK0SBrbt/phhVUOjZ1/07su8jKu34FTmOn7XRcxpFdOq4xmPJeNZdv/UZ2Ysy569ai4qYLzsgLzseZfRZteMfNy/moKLwBKD5yOPPDIIKDyhU4aAAhclrqMOt92xfX9ToClwzBQ4RgA9zoDOAYboRMAw3NVyNP5PlnEl+jx1XwFd+3QAXKaMLZMPlsk4qxS5dWSFixTGsXw0/t74HauU6ovknCq/VSPUZbJGNRxcJnvWZ02hWZWDphoo5t7r435az4wrDDBZz7/4xS8WrprOHbgicjQRpBcp1XP39xSfV+cA+Ji6hYABmSwiT4oQRfOk0idbBuCiJ1Unhk1l4FU60Kp9uGofTdGbql40fpbfL+KVU/fceB9fxEOm8oNl63Cs1yzjr8v4yWVruvZpFQ+qfPQy/rPsOZuumXH/x+s5Rltg0U9+8pMF0FaLzyQqFD9JrV8tJ/pkT+gIqMtWyOr/1/lgh8FfUrIDX3/ooYcWjz322JD9TypX+qk2zg0M63FomNNBalN7y9R1Xm0cqwzG435cds5Xao9ll/GZvoyXrTObl/Wl9n3Knp7C3y6yZ10mp62ykS2Tv9ahQ5XZ6n0cWPEXvMV5yRmEDK41DgAQMAhABBxS81frb7UE5CZ9meOeCqDbf4lA58DYKdznoPBpPmNcUpLcbi1pOZjUOtiXyQyrKHSRTLBKvpi615c9Y+r7psoqu+rnRbrs+GxYl7ab9rfeJ6ArNmngOZt0HPuTecYa4UTkXGeLIG/R5T7+8Y8POgYcBo90+d7UOa1y/GU67RxjHffrorN8Wb/GczN17U2577KxTXnGpn2+7N3rjtM5BHuj41sLzlRtddReZ32cJkfuUTWAvsM1gHEn0oWg+8QTTwyKNI/0pHXTinJJ2iWCLuaOyfN+VpfjMqa8zRAwnhop75BJvXZMJx444+iOZQpHlI36jKTDrMJNmOTY+MJokPdVQ8LYmLBKkIiQlTZ90ebZqQk1fv9FdKzgQWiTQ7nSbtkB4R0BjZMeRj+qUqdvrjxzbDyqnu/VaJtnLzNKb7Mmlt07NowlZRhFjgLEGGFda6PAEUQIKQwTMTxXGrSRaO5Z6uc1BZoCh06BYwTQnXs5S+MMCEQ3FoavRPBSMKKQUk55ejsDgAa7dgYcz3s9s8byQGQVrfM156ozKWM13ip7OWcjo4yj0Dyn1mGrz/eMKkc55yNHVNnCPePz8SIQrdb0TomVPDd9zJii6HmW78giE1njIoW1PkPfI4/F+7rW6Izs4plVnvTsyC7ePU6Bm7HtOxpqrGyjR1KIp/42Od1VxwOwlRpVtMInP/nJN9VDR6P+TKdA3R90IEA552It52LZuvAV8iWaAxjRHC/BU1z0pDkyGlWQJHvYWrbG6xodO3/S7RIZOOYTWesBLOoerFSq5QKyj/O38IJEPaSfdb+nn2OdIe/wfvpO+lN1hfCg6B91T1+kc1Z+VPXDPH8ZD8zYazTHWIerc5D+JKos0SDhudF79Df6dTWg+3veGR6UGsFjXjYX76k8Rb/DU/Sv6kbsADlf0AwvUZOT3g+8rYa66bupv7ns7M+aMgd4iouuSmaR3YL8Yi4CMGrxeDzGFXllzowW9bzPPo5cVdf5eF3WCOTsi2WG80RJhXdUG8H4fZVmVT4Z6+WVV495RvaV93lXtfPUtPnZk7XPlQdUwCt7dGxziowV/jDe0xdFV3t35B39r58aaVZlv8qXMz9VVorjVpUHI2/NHaE2nmf9cWYaE6c/4Lm1zfEMiARUdG46Hzmy3nvvvYNMLpMLm6J1Xe2K++YeDaDvm+Kn8T583Lp3cUTDy52nskb531iXucguOjfYdpGstIzqy949FdxrAP3idYzv4YXaZBGjS8jQUTEIZwYZCw+EsSSbGGd//NL/xrjLlN2zCsSu98+19pbhL8vW4VzvG9Ng2Vq87F1TnjHew8tov8m7p+yxqkNZJ8lsphXQmpI+1khN7T5lffR3TpMCDaDvcF4d9KldxDDH8/mXv/zlIOgmXYhWeiXGZsKuNl4v+0gXUb36/KzPEVQwnXjdJP1TjfgI6aphx8/VIJk0OxUcroy2GlgJ9UnxmpT1UQSrQWSVIFEVPO/MePQpY8EQvau++7JnVgM84c28enbNMjA+QKrBzfuivMS7LXSrQiF6VaNtVarRIgaWMPFl87GLJT0eWwzx+kuIrWl8Q3c059XHMOGyvjO/cWLYRV/7mU2BpkBT4FApcIwAepwBGe8AW0AB4wAyVuAFv+cwJZOOqNGkRHPmVZBxqjFgmzmsZ1YM0AGPc27re5RqfXTGOtMiw3hG+uos9h2X86safQOKRN6pjny+F6Ole6vz5Bh0rvSK/LcsAi7vi1wVGUK/9S1e0+lnDOmpT58a9lVprLSuz4gndj2zq5Nkas+RiSpdPTvGcGOI4SIyTPq0b0e6sSxTjeUiolJaCaAbxxBrnvwmSxRjtJbs7m8MMakvus16Pad7q+MpZ0wgAP1Iy+iVfWT9RHbU4i81zeIyEGZdOlZQK3wuAEVk+LFDib9HD9CGT2RNZ62nLnsFsmr/8r7wpQDCWmsrBj3vD58NgJK6j+Eh0ScqX/L+pLlP2YwATdm34Ud1H9Q+1uf5e3Xojc7mHZ6f8cSZJ3vNMyo4PAYl63qI/qn19+iC0dmi8+hvTc0dEF2b+cj8hR+GDwfsmsvxpfKU6G+Zr5rCnVEXL+EgAuRK5jmtzAo1Cmrdddzf/xcF6nqyT8grCV7AX2Jwtybvu+++QV7RZr/4ewDcanvYlsbVXhBHi9goqt1nfJ7EjoTXVKeZur/ssbofjaEGIoztIZV3Rq5xz/jdVZbxDH2xN7WVXt5VnXHCH/GZOCNeBDQE7IqMZRyRN7KHY1sKvfy/8tnKq+s8hV/mvvo/cxy7kHFXu0blQ7HLxMAfu1T6mWf4PfLMRQDeumtoTLM4EoQeKaWHp5BZAqZbX2Txa9euDQEMwCIOIgnOWbcfc32/AfS5KHlez7FugKSvvvrqIJdXxxE8psop2Xu7AtuWUX6KTtsA+tveQrrLgNcpdE1GDi0dzhpxxmurU1ec5fF9suDYYS7n4LpyYQPo01LxL9Mrxgtik/WwyT05y/P+imM538nisCJtMuhq/V5xmfPiwj3aSoEG0He4HhKli4nzlmMg+vnPfz4c/EDz1Ffk/STdUjapAyNGgimHxzZDIGTXepAEk9Qj1AdGwgjdMWTEKFoZT408MN4cZKk7FuUlnsi5t3ryONBiMNJiXjFSRhGsSu2ycROk8s5a+8TPqXPGu9zPNdprmUdXmHI1EFchznsqeLBsbJlHY0ktRwpM7kM3QmHqt1A6w9i9v0Z+oY9IPn3XVoeDGhG36zWjf9Wrz5oBpiQiMbXQOY0wrFHgeEFT4tAhhsE2Om+zc/vepkBT4BgpcIwAeiJ0tTy84wiojUFOy1MXwBhnwGXRy/uasyhE2kQtkE1ihI6x17mas9nZFLnNmVyjUI3FGJMCrgK/MdIG0KkZZXzPeR1lrNZrixNeAGn9IG/5fozZiQ4bC+5kkVwxKiXyyP2e5Z3ViC6NLQAh6WwvAtDRBC0qSJxxky8izyWFIhnAVSNB9TdGbffoU2pZe241Pk9RrHe1biqAin6pgQ7sYpwGgLnIKzVaEX1D5zhF7qqPp/bcGultnyn9I63yo48+OqyjRIOgscjzRKD7e81SNQddqiyLN0T/8XON4M6eSBo/QKi9rLWGosvE+BK9KaBKdIEq30efSI3GlBPQpoyX1jPDr/DgGAjRzl6svK4akvEQ/XAF5E5Eunfof/SkgEeev2o/Vp5uP9sDdCo/x0En4H70HH0KPbRxDoreUqPOQ3+tv4cP4RlxZNAH/eS86zKOMYBuDNGlk9UtOmXWF/rke7WdY13lGYmUS/SzFKOy0TlHRaAnqwU7AJtAzoCr5Ilzjv8qnpXz1N62jqS3Tt1z+yUAi3VLPyWz0FHr+porO0Edf6KyY3PJuW0vRr/P2qz3Wd/WOV6j//XMGu/32DnsR8+MXSV8Az1iu4izhz1cZYYKQMX5UGt/V/kl5Qis2TgfJjMHO0C+693hUcvWdcaA/lWeDIhuv2cu0Uz/w9uMN2ONTaS+w7v1w7mCX9ZPsuUZx1j2Cy9LIEzuM47w0ARGhOaRa6rjYO7bhV3GnNT5cI6mXIR5ToYLbUophVfvsl+r9nwD6FfBEY//nfY8npJyHHGI4hwVR7s4QV/ksHj8VOgRjPmWucar8Xmt82EMoMdxzfmSMwXvz5kno1XWTnWCiqzeVD9tClhDFcOyThLsp+WIJiBEa63U7DenTZke3SoKNIC+w/VBYM9hT3lW18/FS5RAq86WVtQ5I0lA9aq87ELoHit0MdoQbOPNqqUQBeTnvYqRJK1FBT8JL4kY0TJAAk89g9JXgewYpGOsqFHgAc0T1aNGnPdjWPE09r9l3mExBFOQUg+FsumQ+uMlAAAgAElEQVT95kGLxqnP7eeAucZVjeHVE8nPMZLFYBYhziFdD/NqxPJzHRsF0/wak3dHkdamn9aIZyY6o3owJ4IjBhbPiTGaQWocXbLDZT08emx0TrocrXEwErkII6K1GCeAKry34gRwlWnEdk2ffn5ToCnQFFhGgWME0AOUMiaKdIkjoJbzH6Oc1rlE0SDT+L06yO1alhnTukahOVeT7o9MlqhL8orziCxGxiFrpB4zOYaBMmNwXhlfvpe0pcYVI20AnTgceL7vVRrlrORwRjapUZup7+w9NeUmGaUq8wwF+kkW8YzUkfR+c6GP5sDPNVqq1oYzvosiIrwvjnrkJLKLvpE/yErkLH2IjOtZAKFEf9a+Ri4i92SdeE6eTyYYyzr75BzVsG+dp5YeORK9gF0un5SiAbhkHZgrcml/plOgRnqjN8P/j370o6G1d6w36yU6krVHV7Iu506fF8BHn+ypRAjbSxU0t07tSS15Oynnte4NaOKeul/sn2St8J3qdBtnU/snIFn0FWm9M276TyIi4+QRPuL3fMb72R6z11z67aIv+Hvqz4ZnJfUvffCij+fjJ3Fi8Nw4f/s5ulIcsaPn2N/GYq9o7ZdE3JrPZPzwfbSIHurvaB5dsKaM1k+OLfQM36/8vv7s+Xh8HJOiB6a8SDW27+KMqgCXtSIDHcczvCXza50D0LXoaLz1s4t+Td+tx/fNANQBjR9++OHBQQfoYt3FOQX96aVor921vJLMdXG0I0tlrdub7BP65ufYSLS+E7nR2bvMYcb3EvDgnM1zkpLeee2Mzn6v2QG91z4mu/l+dbqL86EWvyK3xMks9hT34Xtx6EN339Nv56jxBqwPjxoHLfi7/R2bjzZ8guyFN+h7HFLsae/XX9+Ngw5+UT/ejVem35VXonP4gZ/xf89HpwAx7sdjq10u/M9aiuMo+nlWHADC8/O+XexhfK6CR+yLnNB+/OMfD7TSJ85nmVsyIZrhfbvs1yqO0QD68fHTQ+ixPRhbqbXtHLWvtfaa/Wtd44EXZaM4hHF0H+ahQHUci8Om1trI+eTsqQGC4dfOlTh+4ofBN6Ir7zsr2jwU6adsSgFrKUEP0VnIMMlGKEORAFdtbCpxuNj0nX3f8VOgAfQdzmEYOWGcopQ0YhSh1D3TUt4I/1Hq9qk4YxKMHYlEIIxIASVKnkKkb4yFmEf1sq0RN4T4eoAxauQZFCjPTsq0RGpEGQlYnBSf3sHgRBCilHkv4Z9wRDGJ8aoql36OQonmDCrozUCRWopaynIiWRgqEpnhnRWUT4qsGLrcG0NNnAMSxVUVTf2oxrGqcDmgo6h7d03jSrHLOyhwNcKjKp0O/Rj6zUuM0eiTepDL0r3uYolXQ525T1o8bWqhM1boT1K4MwimhmVq4u6ib/3MpkBToClwqBQ4RgA9Udla51WiubTVAB1DbAzB9ZzehQFx1RzXdOJx6EN7Mkl1GiR3iQJMBiD/J0M4xyhTNQ0w+SHfi9NaPOBr5HIcDrTkqOowqdxJohD1KxlutLV+PBoG7CKjVDmHzEZmcHmvcQFn9B14l8hGckKisvQjxlWt8Y3lqPweJ8YYpXlexwubkSHp8QI2krVcFIoKhtfIUnJKZLDIL+Qi1z6dRsdrpsoy+m9txHgesAvg5X/m3ryQTY0B0EUmy/wcKs85tH5lzaO1NcTw/4Mf/GAAFu237Ef7oWbrqk6Xc/GTWrbKfkoKXHupOpHEyTnOtz/96U8Hxwo80HgCLJPF6z62h6rjMR0hEbJVt6AnVgfmz372s8Oe09J9wlPsPfwjfIR+NaZF9CH6EvrFIcHaDW/Ge8IP9SNZsDxv2R7JM2v0pT1ArifjA2fwogD7+pnSEvoX5xMtmsQ5gb4DBEpZCWOLHupv+IZn23PJgob34oHWi7Xj+/lEZ0qZC+9O/ULvTZ8DWteU9HOtqUq/pLxGC7W32QGAufocB3Wt8Tlf4kS1TzvAofGHbftTgWrrkHPOD3/4w8FBx/7NWYbelb/smub2WDIs2GfWQNa6NWAvxYmiAgQpcSGLIRvHRR96dQBh+8Zet95d3p1yAmS47De0Ii+knID31+x8eLS9psUnwne0iXBmx8Ira7BEHZux1lS6tf/Zr/6PF9gHAebxvaRHt3/iSKD/bAmRxZLF0diNu368G59Ov6vDXHXSQv+Ub8EX46AYWaA6V9Qa6JWnRK5JKYbqWLcL3lJtVfgdfuhylporfC9BF+bKuYSXkrny2UW/Vu3fBtC35W7neb99SGYhY5AZyQmcXfA09uLqNFxL7pwntc5j1NEbqz09MnxS/FenLmeJcwN/xhezZvDElCpLeZ/zoGCPMjaPWrovTsoJpqCPkhW11k1K3HXmufNePw2g73D+Y1AllDvoGThdfheVG4WFwpxoYu0+P/EqTkpPyn0AUFEPYRr6mnQn2so4CO5RxrSMBMbpWcaa6AKLrdatShR7jfiOkuUwi2eYAy/RCzFW1qiB1OjSD3SOoqQfNX0e5cZ44rQQ4y3hq0bUe04OZIdvnAEcyJTxeCgxgtU0H7VOYdK5Z2wUmSgujK71wCcUxrOaklsjPKoh3rqoaUNjjDYmAkG8otet37LtejMW6yfRaOjOqMVYgQ4MZq4oxuhuTjtqa1vK9/1NgabAsVHgGAF051JSYDrTawR6VS4ShROj3a4N0qvmvtYbBU7lHNdWQ6/zOBlSyAiJanCOkVliOCUPkYPiMJBoWLJIjMvJvJJU0AHQY7B3DjoXyUda8kmcE9zDwznezjWlr3O/ykkMSOS0AGBJM8544JxlKJWaloE5Bmj9j3FVa5yM3v5O7oxMZbxjmUwa7aTSBgbGYRIda9QWmsfhwNmf8jTGGPkxUauJitLfavDaRercqTwidWITIUjms9YBF8aszzXqFviCxvuW26eO51C/F7nW+qAn1Qh06xVobK9YczWV+S5k2+r8a0/YU5w/OYTEaVdLbrUntfZNIua19m7lE9kvQItEf7sndcITgR8gnM5i71Z95Qtf+MKgq2jtnfAU+61mkiB/Zx/by5Xvpcav99q31mqcko27ZtVKpGVKV0QXwwOTYt7/KoBOpzFP+Kd9nDJOgC7zmnTLdKUaxYHnhh/oc/ZbQGb0Nw/GnCwEwMXqDKRP9qcLPYw1vMf7qmNSTftvz4aXmZ9Eimp3wXtqdrasLRHR+k1vi0EXLXO2+PkqnYoOlW9M7Vcc5Kw/+8UeddFL6c3hL+hd+cvU52/6vZpeVr9qbXZ8hZxgf1anMu/CH5KGnhxmv2fPVwcw52icTOx3e8e+caFJggvwuQRNaAOukhns45Rm8IyUerD37W+8mmzECc/eR0sXIDlGaPzNniRrkb3CUwL41nIR9nxq2OJd1SEzJWiMyTM8M/vd3klAgf0S5xNtrVFqfPqcfqNnaJaMSejO3oT/xhkwqe7jBBRDu32Zv+GheFKcfLSuZKfB42qwyKbr5qL7xlkPjdG8WOt4cBwhtegaxzR9rA4ac/dr1fMqgM6elgAjNrA4z8XumGCS8PZ99rPfdVgUwDvJFC5rBW/xszaZbawbe69mqjmsUXRv5qBAdfrxc7JIacm04ePa8GryIBmvZiohe8WpNKnda6mlOfrazzhcCtR1lKyB1gsZK7ILWYnugrdoA6AH+znc0XXPdk2BBtB3SOFxdEFSWjn0GRxSd4swW+tN7rBLb3k0ZpHaWpgGBTMAqD5RvID9FIykyNEmpagHUnooWTGKUfYSuUOIjzDjYHJ4ObRSky+RGFrvT4oez4ySqB+VgQG8E/k9Tr2B2aU+KyNM0rmjeQB0SgSFKxeBK9FkxmNTBCxIfW+KrotBp6ZB9DMlj6JEyauG59TUMDbfiaHEd2vUSzVOJeVrQPQoGIngr17QlN4Y6hgBUlN037XFk8Ugde/HUVsUcleUTPNAaOmorX3u9H5XU6ApcAgUOEYAPYZobc5YcoKzVvQh45wWjwf2OqOdc/Wz70iXWtMqkQoikRiRK7DrLLrvvvveiEoLOMVQ62xLlhxAT43E9ntAZ2dfjV4iJyTNue/VOs7A2JyRlLRar41sEiMnhY2BmHHIVbPbGE9kEv317kR+Jvr8/vvvHwzjZBt9CID+/e9/fwCEGS5r9F3NfKPvNV1qBQQjfwVojwNAStoErIpDY0DBpGglnyTDUOhZgbFdgKRT933qvcboQpYFoLuMM7Kr1po3PylNM/Ud/b3FIEdbY5FvrWWgIuM/uTDgMT0JH4mMvYvUijUSE28IX+OUEpAXoGSvkGO1fv/e97437CNtBZ3tN/2mN9Hx4lSUqGsyfiJk8QE6Fz6a6POkQf/KV74yOMFo6Rl4TPal/a6f9rx9mAhz6xI4lXSExpZaxPhHHHQSzV1r0ceApG+J3vYs7w0grr0IQKdPVWBfHwPQe3bAQX2gAySiHy0DoHt3aMLJyN89Fx1dqedMJ/TMmgI7KRW1Af1rdrWkUmcAMz/AP31KyuXUWJ97f9b5iMOE7AXGmRrMyS4WRysg6q7Tic89zkN6Xs732BSktHYBGJ2r4S/WQKKFkzZ9l+PQn5RocL7G0dxexiecs87sAJwBX8ktziAguj1Ss0pUEDU1YOPon7Sj9lyCARLY4fxPCQnfiz0qAH7So6dcjPOdvILnJSKerPK5z31u8cADDwyG5Zp9Jqnijde7fRLsEIdM/8sZwKHAuyL/aBOoYYy+l+AOrb1DLiJL4Cdop+/uizyRTBX6nH7XCPSkOHePZ0TmIbPgIdWeU+kcm1m+lwhYbbJlpGxPzXAx99qqzhN+ZvOyVn7yk58MMmGt1RoZXWv9VAedufu16nnWgrl0Nmhr+aEG0Pc5E8f1rjGAnvIQWnstZTj8XDPVHNcou7ebUKA6jVonOffJfNWpy7qI45k2DrLOfv+rGXE36Uffc7wUoPM7m6IzJThBS36iMzWAfrzzu4ueVwCdXP2LZ64vHnr6icVjzz+7eO4ff128dtdti9eu3blYuCZ+rt3w7sU3b7xl8a2bb19888Zbh7vetnjov16beP/Sr9344suLm597aXHTi68s7lzcsLj/rnsWD157YLgO9UPZoBi5knaG0Ii5R4HXUlQSmb3vlBCJQgA0O2wSWUbZoNRTMBlxKBg1zfwYQA8IrCXEx2OacJPaew6spPGk+Ph79c5Pei7KUYyxURAoaJiXFr0oBmjGoFYNPwwUSa1IWU6qUS2lISnp01Imkr6lpoMh1CeyCgNl2GPkc1BTcF082SlMcSwwdzXleq2pob/oiW76Xetr+F4US/fXOiypJ57olOqogB4M/wzl6OnZV+EVNY5QqUZnh1K8shnM0C1p6sYAy6Hu4+5XU6Ap0BSYiwLHCKDX2rbkGudhoqjJB5ETUm4lRum5aLbJc+q5GtnCGY7+iQQjr5ALyBVkHOcT+YMM4xoD6AG4GeGd51G4GYRr5HpNee97nAvijJj092Qt70rNba0zPQZksknkDLJGNRKYA8/xDPPAGO4iszCEi1z9/Oc/P7yzgk4B/AB2jMDmjdFZGw988ge5g9yaqK0agW6OA2oyYlc5Bz0iv/h71jr6o3nqqZIFk4GJDBwgCVC6bwfAurYCHEYuTYpudNb/rGvjD9ilJRv3ZzoFksbYGiTbonPkdrT86le/Ougd5FtrI04gu4gQtlezLq1X4JC9ZV+Z5zgD1Xrs/v7tb397+J42hrpk2dL3RLnW9MJ4QRyNvTdgh7EDPALy4gXf+MY3hvF//etfH9bXmGZ4B9pFT6PH6GPVqexj4yGT41H2Wpy3jct+Q197ztoP2Jt668ku5f6A474ffTXgNmcB70aznA2JdqXz6nuyUGnD1/BR/agp3NEEf9JvNIrhCm/Ey1Lmi84UQNLzo1+Fxjmz8MU4N2k5eNGZPA9frlm9duG8U53EkwUlTlQ1Ug6PTzYX9KnlwfbtfDZ9Jx/mN62LOP2xbUiZ77I2nY/4i/1pDVgv1rS9sOuPNZl1qV/WeYBdcoh95My2FirAGXuKc8g+TVY3+68Cu9Z6orQ9P+UVrPM4nKScjb3gZ214G7mBPGBfWoP6VDPMeTael3MxGTI4JLDLxAaBP9Q9ja+kn3hLgOqUoEm0lzmrDpn2R6LV9TUyJ9nE/xJNiMeGr+G9CUgBkFgL+ozHomMF0I0vwLJxZ83gvz5VJqryF94WOpvPmqkE7WrGvUQ07oK3jNdrMnJYU2ha10YcJPTNfF81gB6bYwPou+Y6p/H8CqDHNptoY/ySnEAWt6eTYrnaqU+DCj2KZRSofC54QGzl0U/xb7w4GYdii8+ZFV1+AKze9rYm9JlRIHoZuYV8ktI62pzn+AscI1n99o3XndmUHPxwlwLoTz2xeOw3DaBvPXk1PR9hsSr71egM/IzH3L6Nh1MBdAZUxsOkO5sKoFOQREUk+pqgQ+ljhKX8jNOsMkIT/DEwQpIW3Wo9QM9IaioMLIYl33N/DDhJwWqRu+JxxmCiP8ZEAaQoUp4TgeXgdW+iPFLn01i8L1EcFKXqzRYFaVkUusM5kRtRCmOwYgiqwHutr8XwXOuWUdYIklr9YAhyiaJnBLgKAD1RKkkxWQF0f6up+CmrlHoK7z48/rfexP2ApkBToCkwIwWOEUB3FnMC1DqfE8mtjSzjjMbrgUsBWGck29qPWgWgA5OSXpgsEgDdmR4A3dgo4zE0Ol+XAejOds+LwySFK5FgWvdVozAjeAzi3lVp62wMuFTrKJOZAu5q3SfKSNQuozJ5IFlzKHlkG5FhYwC9pnBnJI78o60GBXIUBwLP53RQI+/HqeVrCZ1E5JNhyFypzU6WIstFdkGTGHTHBu99y8DrAOg1Grp6pTeAvt72TNaFREMmolFLPv/a1742yPxk21omadcAun0V+XUMoNM7sjetg+985zsDKKNNvW/6FPnefsrewlPs32Rdoq8kSqYCY4CE6ogcGmgTgZ4ySUlRCTAD3gR49a6qTwTw0k96TAB0cjidIeCx/Zh9rM384E1016RNxtuSnljLaJ0sDHTDZNbQJoIjTuNJt5zvA6zwFfpvgHs8G02WAei+S09DC/S3Fmp9y4Bd2hrlGCfknFnujT5pjuIETSfcBcg1BtDRJgB6QHJjsb4SgYxv1/TFbdBdj7/E1pL1GwDdWXYIALqz0L6yDrLWAT+RE8YRwuGPvmt/1owwNUW4czZlR5zhtUa5PVZLROAd+qFNcIT32tfVYY68Qb5hF/H8ZQA6Zz33ssvEkSV2lwAYWheZCF+yD/QVr0lGDrMcZ0N70/e9m3wTW0jKOxh3HIDwkGrktqeTucf7kkXG+yqAbs/hhfiiPZcINPf4ZA/an+gXmw3eFjkRDWsGSTRPX8iW2eO74C3LAPTwYPNfsxYdEoBuPpMdslO4r8fbzvXbqwD0ZAcikzeAfn4rJIF22pw3dPfw7PBBZ0YtkVozdFTdouWt81tD1bG5AuiwoAbQz289TBlxR6BPodKG3yFkJ80mIwKhPNEOiU7QSn1VazZt+LqNbhsD6DU9F6WA0K2PiUBPCsupADqFjUJGmXFvalURcvzuk8Ovps8CVseblmE6NUq1nhGFD4AdAzRjnPsCflP2UltTG5CaEqT/qd3FMJO67g5XyneUWm2tjcF4w+Ab0CDRVkn/kkmoB3p+Tiovh3MFzOt36yT6Xo2cSM2fjNecMPy7AqAnWmejxbDhTQHQawr/RMdZ89Z3Uq0lFaM5bAB9Q4L3bU2BpsDRUuAYAfQ4kWmdQ4x0DHTO2irLBCRKWtyrnKRlAHqMr8sA9JSJYRgFtiQCPaBwBdCBP4lAD4B+UQS6+xJZxjgcAF1rLSSaQgtcCtDkrEzqd8BYDNDOW/elriugr9Z5SxQ7AJ0xl6yTKDspY3/4wx8OqWPJOdWRs0Zwcv5MtLp+1trvxu78JnOY72qQrvNNbtK3pJommxkjgymQK1kL9CEpuq0b/7uqz2UR6Pqnr9pa0xkQ2Z/pFEgUpjURPpLyUYBYUdfJrlQjRg4NQCfnAtCt69Rdxi+SHjx1rWvWpQpOBxiz1+gvtbRTovC19JM4Ckf+T8kGulD0IzyjpgzGp/XPRZeoEejAo1qrt0bxJDIVaGWOajSGd6T2OQCdfO9ZdLFEpgLB7fukWeVgYI+Q+bX2TiI/E21r9aAdmowB9DjwJCOAZ+AT2a8MpDXleeo259xKWnh9wufwnPDXWgN7F847AdD1NWdnAPQaBYoOcbpAm5TC0Kc26E7nLb5ZU6UnAj3OYIcEoFvnKTnHJmL+awR69kTKSuCRPnUfV0cL53bOeGu+lnkjN8QJEk1SXoHdJZF5ZAX8hOMS/mufej7dnrEQLxgD6MBzEejhAZH9Knjr3Ykkx/tr5g37I3YL765OfeQ0/cRHatQ3AN5+SlACvoIXkUdSZoOc4tLvRPqjSeVzZK3IIdZFdQZE5xqVWDN7eE6i4dE0GVK0aJ5yFQD0Oj/rreL1v61fKcHofKhljA4ZQGcnNM+dwn39OT+XOy4C0PEkvDMOefhQR6Cfy6p4fZzjUhb17Bnrp+Hp0evTjm3v50XBHm3wObpDAPTopg2g9/pYRoGugb7DdZF0diKiCYcxciJ6jdpK7ahEHu+wS2959GUA+jiF+yYAelJ4u5eQkyiOWjPLIRajGlox9sRrmDGm1hD1DM9KulgGWYzORTEkUKW+UpQ5baKf/M8BS0FMGjceyzEgU76T7k0bEJ4ipM+5j5JUa6ZMNXLUw37ZXC8zuGR8jGcxwHm//utP6rhfVQR6TS1f67UFQEc3Rq8aVddRW/vc6f2upkBT4BAocIwAOiNhwBAggDE4o7UVQHcOAVJcztOr/IwB9Fo/0xmaqCpyRFL6JgK9Aui1BnqtUb4MQE/JHudhItwrgA5IH6dwTzSO1jnpcjYypMegTmaKAZr8aCxkE6AAw3I1lAZsIhcYTwB0/V0FoFegkoG6fjfntuhzz4yxmsG6fhIBoD9kS7JbolfJZpFd9Mkz0QMYkAgu62YXINbUddgA+lRKbfe9lC3AQ6y1lEmiMwE0k76cc2jWpXYXAHpqoGv146IIdGCLtc9AC7ABSgdAN55EQ6MMgDlR53SoOFu4L1GxeGotF+HvFaT58pe/POyPL33pS28B0O2l6Dt4he/FyaXODHr+4Ac/GC56Eb0zqY7jqEOXoh/F6GgPB+gFyAA33Jt0+zVCNJmkPMO+5XQkM0YclVJWAm/jeBJehLelPjP+i0fiAeY4YKF3cxqIYRxfQ79kNBunT6zAWOpM67s1FqcoLR4TAB0/r2W4dhElukyfi4NA1RkDoKONuUykVAPo6/OaCqDbZ87JQwHQU5+VHaIC6PaBvRX7SHWuiAOIM9nfc25aJ/V7eGkyx1jrFUDHWxKBjn/UbBeJ1LNW7asK0Nub+eABkV+0SeEORLd+a/ahClzEud7YvTslO2TGsL6NHd/3DHJB6hnjiXgPGQdvjkFb65OsOXgL+wI+piWfJM09viaQhR3OM8YAOr6CH2h9ah33jNsz6jlBpgmAbjzeH5nXGREnI/IwnpIAmfVX8np3BEBXeicAevhPA+jr0bK/fVgUGAPosfNq8Y0G0A9rvro3TYFjokAAdHIROSeO/x2BfkyzuN++NoC+Q3pPBdApDgTsUwbQGVqNcxWAnlRdjC2MHpSr1EWkKKZuOcOUiOYYsmLIpxwljSkDtsUdY7SW8pgoMUySEpqUaanJTgHTD9FdlBDRWrU+J4XIfYkoq8rrHAA65S6GOA4XlGDKGgWSMSop7yl0lGP9p8SiLa/LeGTvcFm/5dGU74sAdH9H2wDolNoolw2g73OW+l1NgabAIVDgWAH01MwMgJ6UmuMU7tWYeJX0XhdAT+1xZ+1lNdAvikCfCqAnUhNNnZHkFm3q+wKTyDkB0L2PPJAUo+4jnzAKmwefGIZTJoWM4hkBrcxLUrgzxJOzarRXnqFllEoGJW1NSR3wHPCULEKZZzSPoyg5Sv/0kyxc0+EzcjM0xyGB0T51xXYBYk1dhw2gT6XUdt8DOCd9e8ARIIe1diwA+ne/+90BTNIy7iYNOT0gewOgBJjJPibzxhnJviXT46cuz7BH6C1aUZ0ch7X0knEEejJSJRtCUsUnHTKDEJ0nqZLtx2TPIoPTyexffaTj2LsB8BMFLlKaMalG9MSZ2d71jOhHVkQF0PUPX9NvvC26iZY+YJ7ThzgO4Qt0HvxJv1MDPU5BqwD0mio9keeeBVSsGVTMTVK4c2yoTtZ08Lk/tV/RPxOB7l3RGxtAn4/yywB0Dmd4DB30KmugbwqgO7vtC3uxOvIlVa0WP0nWOuBznPDwH3whtcZ9r2a+i83BfvP36gBkz6VUnf8LbEiaeM9NBLoo0AqgV54RJ0E8L8EAnmGP44nmxDv1N2A63pBMGEmZHpkz5fQCmuNBtRxgnHPsb7a1yGVJax5ZiRNRAhH0IXtxbMvxbGdWHAA9L85P5hMfTTYP4/D+ZFnEUzxvF7xlvGNqBLp1UMv+HDKAHgetjkCfjwee2pMaQD+1Ge3xNAUOhwINoB/OXBxLTxpA3+FMMRrG8zUR6EmFVY3Opw6gU4QoRTUCneIyjkBPDW2GHgJ19RpP3XTG26QPTSp3BjgGaZEj6BvliCEW6E6x0VJ6zIfnMmJRQpO2Vf8CtuuHiA0K6/e///03oh5i8Kl1UOvymQNAp3RSyAiLDE/6zChFWWPIipczo0/SKFL8KJJJ+bdvA/QyAD0p3BtA3yGD6Uc3BZoCR0eBYwbQnZuMsM6jGDMTgU6mSQp3YO2xRaCnjnCNCmWUviwC3bnvrE50lDN7VQR6nAKdkQAuQnhSN8eJclwTl9xDLiEbeRcDOPnSWkrqy6SiS+pSsg05awygk2kY4skTjMeerdWHlKvxvwCc2lruhiwVwzU5pH7cr3/6yeBcswgBzgKAAYviEAnwr1l+dhFlPJVJNIA+lVLbfc/aSOaoRKAHQCeHH0MEOmTyDT0AACAASURBVODc+v7e9743rPnI/9Zvouat+UQ4ktOtf3sej6G3kPMBXeiR8l7hB6Lv7WHZMcj9qZ3uu7UGOj4bB2N6jL0LsNLW59OL8Gh7GZiCzilJIAo0Djp0qGSf4EDsGUlz7p7KM1I33P36XQF0OlwcAvyvZutKpqyA73gWBwCgEz7q/fhbAPSkxF8FoKfmsjZnE70Qj4zjkdY7ZOcwDjx/1xkOltVAT9ruBtC34yMX3b0KQLf2v/a1r72RfS7lTcgsu/7Yl5sA6HFosW6sp1pSJU4qWs9PIAK9PGUSONrbS/YUYNXezLi1cc7BM+yRCoTb83F08e44f2gDoCcCHT9xL1rWzAt4PT7PRqMPqb3u7/ZjeJ3nVYeWlPiIrBOHIy1eELsNPpv09P6XyHvPw5vipBTHAXYW/LAC6DUCfbwOav14zyDjeaZ5QS/yTLKTeKYxxZ5Ua9Tven0dSwr3ZKCxXp1lyYzQAPquV8jxPr8B9OOdu+55U+DQKdAA+qHP0OH1rwH0Hc5JA+ivG4gpX+MI9DGATnAOgE6ZYwABdMdrvNa3yr2puZX0j6KdKDoUJgZZxpl4M2uTnpHhmrLF2zm1CT3T80RLM/oEQNem3vplAPqmS6l6TifNWjxy0SGRfwxcqSWujWMAQzSlM8b3fXg617FOBdBFftQU7l0DfdMV0/c1BZoCx0qBUwLQgUC1jvaxA+iAnCkR6Iyl5IvU3WW03gRAF2HFkBuDbk2jTN6IfIKuiVRnSAowBnwjL9VII451ZAKgE0Nu0iMzagfw0zIEV7mqpoFPFHmiWQFNIk8ZpskdnuW5iVxNffZq5GIkZzRHT3Kg8z6ZgyJracleAf8TrXVVe3sqgA4kqDXQO5vOejN2KgA6EAmAbr8kA5Q1XNMEJ1OU1roh22df1KhvekfKPmhTg1hrvwVAt+eTdUtbHYXxjGSDCl9IXwDFieS27xN5nlriKaGFJ9FdgdiyR5DvE1GpTWp6rWeEB6JBBdCTMcue0oekW9amHAX+4n60ceEFdDPAFIAKTaqj8BhAD9/0fGsqjjv0phqtSifM/OCJ2bvGE31xV6nSG0BfjzfM8e1TA9BTVoLtwj6zT5zxztPq+Gat5WO/+559RY6wvz0H7yGrJLJcy+6QNOuJaPc3z+MkY8/gLfYZp5Q4GS4D0OOUE6cVz/M+ci/+gLfUWuOenbISZJZaSiYR6wBr91cA3dgjH5FDjCu8lb3H3sbn7GtOhqn5Xnlz5KRkpKgOLfhWMnLgqYneT0aLlInA78kx4V/6hWahb545NcBim/V/TAB6yiw2gL7NjJ/PvQ2gn89c90ibAvumQAPo+6b48b+vAfQdzmED6OsD6ImwogilxqfIFIoQpUhL4QLGMuRSnFIzj3c2pSe19ERtRJGh/NVIF8ZdyhMFk3E6UVsUIc8QecGAtA8AnTEpBiVMPOnGGMeS2jUGuhi8E32feoDosE9P5wbQd8g4+tFNgabAyVLgVAB0ZzRD6hhAP9YU7slGk3q5jL0XRaAD0MkZAX43AdBFogN9auYYckAM1wzRiWQS8V1L3CQ9PWMweYXckBqd7iHXMC77GWBlTlze+e1vf3tIPc2oLUqKLKXVj0SCx4hNrgA8GW8irIDF/h/gqUauAt+SbtXP+hQQnvymP4k0Bb4Zl2uTUji7YBANoO+Cqm99ZgB0Mu44hfuhRqAHJLGGgSOA8wDo9mP4XqK5A2wFpCG7+w7AABhDH7G37M+AyvZMgOxk9tBWAD2OKQHDrNmUSIojR0Ai+1dfcwV4ozvZw3G6BRABq7J3gdj4g/kxnqRt19KlPE+r3+GB9nrqL2uNxUdfvEff8DRt6sB7Pv4QAB2Njd+7gWWANroOx1tXBdAD/MfxJ/donU3e4Rn4Jj2JnofXxWkHDVxxAEiE/Nw7oAH0uSl6+fNOBUDPmsy++slPfjI40th71rS9lP2nJZNkjzlXk1ocqAuwFGTALoX32AvOYG11uieD2D/4lHtqpLd34BHhFSkxUSPQE0FuH8epBY9PSUPvznu9Gz9NCnd7vdYMxx/imBgA3f365rsi68k53pmocG19vrHhb3EsqqtnFYBO9sM73GccqYlqHGiUsovokwh0YzEnycCEx+bTAPrrlMDvk9I/ckCncL+cp537NxpAP/cV0ONvCuyOAg2g7462p/rkBtB3OLMNoP8LQL8shTtlhKJCYXElAl0UOuURwE1J0TKEUFooX4w7DEkMWaKqGFySQqymE/NzaqCbFwJ8org9hxJGiWPk0pfUQNfmXTHCJBqLIbh+pipIqT2We2v9MYo/h4Gks2QcSu1ACrGUbIxg2hjGKc3osE9FrY67I9B3yET60U2BpsBJUeCYAXSgSGqgp052UgJrARIc11Jq5Conbt0a6JsA6DFwTwXQGXyB16K4gNmMQkmxrk3kN8Gc8TWgEyAs9TcZHZMOnazjZ3+LsdocMOQCpVKjOAA6A/x///d/L7SM2mSbGNxrKluyRpwUtckiRAbyrADe5C1jD2BBbiOPGZ+1EkOysZGtIruQBwMeGtuhfBpA389MpAY6cOTYAXQlEcj0cQaxb+3VOL/SM+IAbB/YF4mQroCwtefvKZ1Q+WrSLHsuUIuTDx1BC+jJPk5UuT7YVwGM6U4B3fzN9+3hgM9AeXqRiHNXokfpZL6bCE2tvoRnVb3DdwP06ZtnBpy215OFTGveox/7Xq257N2JFgV+pdTDGED3bmNPxKyodeCaKEw0TERtBeE9C280V2g1zoI1VYdbZ5c0gL4Oteb57ikA6JEtrEn7SUDBj3/844GvJMV65KzYAjjS4DfOWWdsSiT4HnktpQPIoCnLoPX/PMN+qTYIzyBT2DP2Ix4VHiYC/Qtf+MJwJSNg+sTewoElvCU8Sz9q+Rb91F/vwBvqJ/XSE4Ge0hVaNpDPfe5zg3MPOYnc4SzRxhEwGW2yB40tPAldk90iTqD13eSa8CHvC4COv+CBcTzUf/1OmcHYY+KQOM+KnvaUY4lAD4BeU7inFFFKKWmrU+dVlvaZRv3+1i4pQPbBd1KqAR+xZrTOdLZhGXbwIfIGGQhP609ToCnQFLiMAg2gX0ah/v+YAg2g73BNxOOWMuKgTyQOoh9bDXRKSow9lJUqmDDC8IpOCnZGFEpManxGwaCoEXIYdgk5tQY64ZiARKB28TxmYGboZYyt6TLdF+GIQkRpoBi6/B4FLmlG9ZUSKCLBPFCG9DdRGQzIlLFEWRC+vNsYtFUJpeQxgn/mM58Z7okh2TKaanwZp2ylYKZf2hjXYoBGN8orxbimpGdASqRY9SCf2o+5lv4UAF3fjaFTuM9F9X5OU6ApcIwUOBUAPSlyqyxzKgA6GYbcUSPQGUYZ9WLgSwp35y1jK8cCRlbyCFko6ZjdR2ZIPdJaA919iRrTJmUogy85IfKFn2uJGzILGYrhKFGtMVY7ay8C0L37O9/5ziDXmL8qTyTlKPnOz4z0AfAjK5GtGDVTdgbgH2M6mY2MxcAVAIth2ZqI82FasoDnkGEqCHfV+3kZgM4xkyxrPtHEPHUK9+1m6pQAdJHo9JeAV9ZHah3b3/iEfZS9Yx/HUTgRovaJPQ9kGmf2CGidFO6JQE+aczORfWzvR//R4hPJUhXH4uhF9m70tgBEAdCNIY5Q9I9EiCbFclKiV73jIgAdD0ODpIHneJyUziJivTvlIOgz6EBXxgv1lfMBw3hqyGc8xk1fSs33lIrQ4ttxIjBuPCip5+MElHfWlbwL3akB9O14xSZ3nwKAXjPKpTQCe4h9VsviZV87o52reI01njM256zzuQLoyc6nHUej25dx4qffs4l4jrXsjE8JGanXv/SlLy2+/OUvv1Euxr6y9/Cy8DPvtk/tdf3HC8hR7Do1mn5cCuUiAB2PxA+++MUvDrIV3pv9z4nGO/QRn8UL4ijEPhRHQXYh/WCTIMOSz4wvWYD01zO9S/8Twa5FL/3Gd/GWlPnTohW+mOwem6zfTe+pALo+R54xbuMzTuNN2Zxqv9r0neve1xHo61Ksv48CDaD3OmgKNAV2RYEG0HdF2dN9bgXQ2bx+8cz1xUNPP7F47PlnF8/946+L1+66bfHatTsXC9fEz7Ub3r345o23LL518+2Lb95463DX2xYP/ddrE+9f+rUbX3x5cfNzLy1uevGVxZ2LGxb333XP4sFrDwzXoX4CoFNGKPo1uujQAXSKFkWDsM2AQ9lJ2j7tugD6OAJ9GYCe1IUUF4oTo6ULkF3pRXlJikJMr9brqwoSRa7Wt6P4xAgVA0vq8lHGAoobN0MSY7i2GnopauihLqF7qpf4VONL0q5GqaOkMb4ziFHW0k9jYwhPnS80oywzbJmDi1IPTu3HXPtmHQAdzawpxqyugT7XDPRzmgJNgWOhQAPo+5mpbSLQGayTwj2GUPLERQA6444znAEzADrjrTPcfWQL57g2ALrW/3Oea6uhl6HRcwOcE9aTFpocElCJoZwMEQMyw25SipK7agr3WgMd8K1PvqtNamYG9USyxticLDjkKTIW+Ul/jJHBmozm0ld/d5GbnPUMt857/YyzQE39fEiRRasAdGNNetoG0Lfbw8cIoAMdUsaA7Prd7373jRTu1jpZPVGYyQhh/1pTF30SLerZ+FWiqLVJ4U73WVUDHViV+ruRq8NT8J5kn/C9lIvA02oaXXs4+o7SVSkB4bl4SOot+3v0jkR3ZmyrAPQ4HwU447wT/Ziul9JdeJ5PACi6HpqH78aJ29/pHQA65ym9qUak4S8BzfW5ZtNAm+iF6FE/u9CdGkDfjldscvcpAejWZAIS2EOcrSl5kLWdLHk5t+15e6DWGrfPKoBeQfNkh8DD8Ak2q6R7B5izmySjg9b576zHo7761a8Ol3urnBAZyh5l/9Jv99nbkYWA3/qerBbjbDTLAPTIOcB3wD0QH49KZCpHQkB9ZCK8pcpVxp0MFOhIRvEMP5Ov8DFjA0CjAf7iWXFU0AY4R3+yWDJypCxGLUmzyfrd9J4A6OxWaJdxaw8JQHc+dg30TWf5PO9rAP08571H3RTYBwUaQN8HlU/rHUsB9KeeWDz2mwbQt57pYwTQGVgJ4VpKDaGbchEAPen/KoBOSYt3burgJa06RaZGIYkmSA1MBtt8gMrxUKYAMYaIAEtarvvvv3/wVtYyYsaonGh1tHZRzhJJxVBSQeY4MOhrDMCMMAwcUei0FKQaCRLFzz0ULwatGLcYYgKwV0NwosyjwNY6Zcac9+sTw1XWinFTQuPxnfp/DFgxhif6PuD9uHbfLoxAqzZDA+hbs4p+QFOgKXAmFGgAfT8TvS6ATsYB8CQNKPmDsdgZ7jx37i4D0JM9BwgF+HI5353tZAdyCEMxA62Up4BzxuUA6EmhTu6ocgKDUUChWk8Y9cgCnuUik5HZEpEaAD3gVwXQlbqRcpohnWFc1h1j1jIEi6DSBmSKQbzKFMalb4zqZDbrWbSaMaFVADvjIT8yUJNfjDORq2SmOtb6/H3LL3U1jgH0ABfkYWMOgK6tWZHIhf2ZToFDBtDtI0AVmTy1dLXLAHTrApBun5DVrXP6R03h7udko7C+AmrbYwB093g2OTpRn9qLaqDbtwGI8AfPCe+ivyTaPdGQ2XP4VNVLkg6ZvkXfAbgEgAmoRPcDjEXv09aoxaqD4JW1BnpS8voOXdKzok/6XxyOvDc14fXFJ47N6IOP4Z94XRwD0JgOWCNlA/Jp9TNpoumb9mv0Qs8OQJ8I+vCcXfCeBtCn84W5vnkqADp6WJN4krPbhYdEDnF2JxV7Miskq4szNs5s5BF7rALoAZG1+E/SkDu/nXtx5rE/I4fgPSmZ4NkCCb7xjW8svv71rw/3J7BBW0F4Nhc8Eu+zD/Xb+Wkc3hfHnsgF4TEcbQDZeHFsMuQs/XHvV77ylcEeg/eGx2p9l/yGH5FRyCwB/jnWJCsOfoRn4i9sU9ZNsloYt/tT893/jTHlOBKBjs/GBpT67WObTOZxrvV90XPYklycoBpA3zW1+/n7pMCmAHrlSXhnbL7aOEePnQGrjRafo9fkY29HfgjfCs/Nc3YpT0ylecYd/dU4yCJadKiZUOszw8uMJY6GKYlRaZefPdNV9bkadOYZlWb1XbuQt6bSp7/XFKgU2BRAz/qvTnrZc5EHkrUv8lgyDGaPRl4IX4nORma6yE6y79lL6eG0GXfVb2I/0bd8T/+rvhVemcyDoVuy/yQD0LjUccXyQp/gb6HRvoMxGkDf4SpcBaDX6AKCeA6YfS+A1JtjoAVGMxxRnBiGGIwpFwwXop2qMcn/cvhZ6ImM0kb5oqwxiBhfjLMUnSggjBxJBar1XUqeixKTS78qvTAjShElitcxD2MGOd9jYEk6Q++smw6DDPDuntTo8h4KZFKz6hdFiiFGG2Df9xlfYrhGG+9LinebOZseA60RY/oRUNzPqY+opfBQ+KLsMVgZg/5rMx6Kbp6RNsyoKmz7FkrWAdA7hfsOGU4/uinQFDh4CjSAvp8pqtE3qdceg2gFtZy3DzzwwBvnf4AdclCiyMlJztikHQXKMPz6G3nE8wDvSf1elR7ndq3r+PDDD78BNDEsJ1W6Ns5xWjINGZIBmSE5/yODkAnSFwbcWrM0ADr5JHVQA2qTyX7wgx8MhnSyR42Mr4Z4gFdVeqqxxX1kIXKRvtXU9e4ThZsMQ7V2OjmpGpzqzzVia9/yS12NDaDvZ29WAB0gEieM1OYFygBn7MuUKdLuQj+iE9BbtN4f/ScAeoAmaxqYi18kAj0Aur7Ra5JpoTrQ0FECQPl7nFTsN1fkff8DfAQASd1xdLCv8Ap7D+2iK2nxDQCQ/U6+rmUGUkM2QHEMOIneDkiGd0XXsa+T1hjoDcROWuZatiI6a4ylnplU09Flwgf1P1nEtPip9+i/C9gmahLNGVJiGKEDAbnwKVfSsuOB+ktfNQd0zvQx0eepi2rewjtTGzWOQdqLHJHn2gnVwATUQvMAmRVY00+6pXk05uqcfZU8cS467PM5qwB0WdBETNtfQNxkWXFG7vqT0g7WPptLSs9xXIlTnPm3duuZ6P/Ac9/3sd+z56tzS/ZngBx7El+5DECPgz5gG/9I5DfeZU/iSc555z4+6Xn2MP784IMPDpe9ikclmMKeBGLjLeSHWq4CgO2drvD1yk8C2Hgf3plo8vwcAN084ifksQruVAAdf0HrRDyn9A2+htbu5UDo7+Qs73K/+8g3aEC+qw5zaG69hNfigdUmE75bz6t97OFjAdBr9pMEzNgTkbGTdaRroO+aIx3P8zcF0CuwRc6z9th2tVWuiYwUG24tD4PfZf9akzWzT3Xqc5ZclBl035QeA1PkxtjK0SFAVTIkZXzGk2wbHA9T8kcbuzjaVYclPL9mN/IMcnOcw+M8RTbbN0/cN937fcdJgU0BdLwkMk9wsMgiyQSkjc6TjD6VLwXHIQtFriBjuOLIEjD+qqg7Lj1cS5EZW81SVJ13UmoYz0z5u+jUeE70b/fjUfiKNk4+KWUY3c3z6NCeEafoqyoH2Cncd7gaxwB6jCraCgiPgd4dduktj14GoFN6GCYs2KTcY1BxGGbhVwDdQ6t3W9KYMgYRjsMIEsXx/7F3JzyzVVXewA9J2wnGiyiNAwJioyhDexGcutOJ9Dfw6/l9mJQZZbhwIcBFiNqovA7RGJo3v0P+sDxUPU9VPTXXquRk173PqXP2Xnvvtdda/zWkFp1NUH9HWUk0toO6btikV9cySCTai1IXRdPBjJZJeU45q+kGkxo9RigGm6Qpi6FG3yhWVQiqEVb6lNSpDGapI8YQhl4+iTqvNUsxQcwjaRQpZTEiGnPSoBJwjJHhCs2TTjVKfjWIVYN69XzchqJWF9IiADr6WgcNoG9zd/e7mgJNgX2jQAPo25mRqqCkXnsiPGcB6IyoALJEPJHfKDu5nOuJmiIXpaYxgd7zzGsiImNg0ZInyAyp5fvkk0+O92nJJFWuIiPFeMGgGFCJUTf3kcEY2HOW+n+GdQZ2sheZgewTQ3w19pDJfv7zn49AnT4HpNNGlnFOJ8NQZInq6MgYTWYJnRINS4YhB8W4zymRMhgnwyq7xIPYe6bp3LctvywDoBuLMXUE+sX28DEA6A8//PAI3opAJ4vjCQz/9lGNeqq6Cp0gqcXpGvYa/uCii3leAHzAOb6hrSncQ7uAO55BXwAMut+99IU4+GQ/JVOYPngXPQ/f8D6AWU337FmAKc/NeMy4cUXX0MaoYQ/jEZ6ZDBsBRLxff1L2Cq+hX8VpwXg49cSxR98SGZb66+lL1csYuH/xi18MTzzxxMgn8TwOO4nop3MAxdC2RoRVY+40Gn0TvCcAOvrEOSu8ugH0i/GReb+eBaBzXHP+OzcPEUB3ZrusUXsoDikVqJgGNtTsebMi0CNTkE1S9sXzIvOgI2eY8AnAcs308P3vf3/4n//5n/HyO3sywRjJZoG3kEG8A18hY5Fx3O+q0Z/GZgwxurKTxFkokeepS86BMPNoTmtUaAB0/Mi4yWb+jxyI78YGxVElchm+rM9obLwx5pLR8MbwY1kQw1sD9NeIqGrorSUiNsFbput/FoAe/pOsIuZgX2qgA+LIj65kLKnOpg2gb4Y/HuJTVwXQE9mo9Qw8AI/SBoDR2rdVbgvPIGfheXG0c19KZpCNXPQxF5t25UPb2PPz5jLR5s4AMhU+jJ/ih+zMycrh79VZK45OWrJTddBCM/uUA5M965zAn8l6le+R2/AYPJVjWEB5fD+OClX2OcT12H0+LgqsCqBb+/YBWSmZ+ew3+6qWyfH3OAL6DdwkQDs9JHYav0k2IHJK9lXKw+yK6mSgqiOSj/DRyHvGFCfs3Ks1tuz/6Lt0NLwB34ljj9/jTeFR6Bd+7L4EgXgeXos2nkHPq1jYNulTAXR0eO71V4enrr48vNg10C8+DRV4deiktpKDaxaAHmHx4m9e/An6Uj3tAOcxglD4U6MvkUwxhsZzP17D1aM/UUmUEYsqESSUDBvI4UpxsiFqlBhh2iZy+X/KnfcxvjBO6QMDlcM/xmoMKV4t7tdf90agicHFBsTUaup3RpfUOvcev7EZXbXeVaLDKZKeEaGJEOVKesBEoIfJRHlFY32Mgdq4I3QkfWKM0Rhw6ptRaD076QxjbE4URhXi4tkXw9PiK+Did1YAnaBZ055a8zEQBkDvGugXp3k/oSnQFDhMChwigO4cTxRlIo4p5EDmGHLJNAR/Z2lSXW9zhiJsB+ipoG8i0BnQnee15q5znyGY4Y5B1Vidxy6yEaOB3zvLIleQYSg8MZY44wn+aOJ35BtyhJbckqw7WsC5fkwBdDSrsgVlJBFcnluNzp7NQOFy9sfoy4DqnPX/0xTuZJAA996PBuYuhtUoe/pcS/SgZ03Xx3CSdPHeZ9yhlz4GSNTHlKOpKcn8X6I24lxZPYg3EWW86DrsCPRFKXWx+xKBZl+Fn8RZxN6SEhhgAayI/HuRCPRpOriajq5GoOMN5FdANt6WaHEteTy6hXX+6KOPjkCLVh/tbVecaRORGMdge5j+EACdESHRBvY+2TmRyfZz9qY2Eej2bGgXQ7C+xcEYgB5n22SRyExZ2zHy4GUB0Olp+oYm4Zn4HF3LePUtKQm1iYy2Z+kgoZH5SR11LcNIjUCPU7DWM2LYNqann356vOhY+kh3wnNSBiIR6DXN32iweO650dnbnMXYqzUHtS50aGCMxmMO8B78tupXm+A9UwA9EejaGOXRKRHo+Dbnp45AX53HVADdOnHWAtCdf9MI9BoltPobP/ll5TXT74lAD9CM5yXrhPlPVLnvFWCIvUP/rZnqZF9tEPZgPvZqjUDHh7wLX2M3sW8TIYgXZc87//GiAOXWqfcmU16MxVr8Ga+WMcRexZPCl2IsJi9Yy/YcuSS2JPwpEZsZay3BZ1z6wCYSoCbOelq8LjXQpxkbUp4C6I631XKAiUAnn+Bvxu73eAFemKwA+Feiy1JDXP/tzSof4fNxqtNWuxAZsQZ4rGN9nfWMOC3MSuG+jwB6sqmQAzoCfdOr47Cfjw/QNVz4QfRRbWQzPMH36tgXOyxe6HfJ6qWNLRovwKNS5tNvwsvwav8f2yq5J7ZY+xtfwxNcZI/qALQJeWLeLNaoT7yfXOscTLR4soaxOeNnsd37XaLRtbGnx2YdJ0RtpZ1zlRyZLG01iy4eiM/jqWwCAePRKindwxcPe1V274+FAqsC6GQMOqx9VXUX+6oC6MkoSJbDU6ZlpCIrksmS7QxPiY5IvkqQZpUNN0n/Kr/SY0Ij+94Y4vxGTqoZgKZyb/RHez9j06JBBdDj5BN9tGYOi2N4MjCS2/Db2Jly7ybpMX12A+gbpHZNI2WxxWhrEdZ0dhZBTdOwwS596tEEg+ptXOtz2iQxdNq88Qqu9V4cmhZuItMxDIJwjMmencPZBky686TOqUbvGjFmk6BLalU5gCl8BB7Pj6KDxt6ZulaJOvDvRB7koE56jaSeSN1ODI1QlNqBOfTjCYQ5prYpBlk/hAx9jbEqUfPVA8d3z45HHloFQMeAPJ8QiBF7fjWix+vI+vAe8xBvnqRB81xMt6bQ2eYaMr81fccUQM9cBECnrPIeImT1pynQFGgKnBIFDhFATxkT53nOw0RWTgF0Z1FSv21zXqcpppICSlsBdPSPIkAmIMgHQGdcZ3CIU2Ec3MgZBP14wSYdeRz0vCMZbsh5Acm0nh8jgjaRcNrIWDFm56wkA/ibvjJ864dz330uZydZyH3O/eoM6JxNNJn3RT4ho6T2utaZzWDvPNYmkk1bDfHmsNbuQktnPAM5o3oUKf9PwdMnfdDfKInoFFkJDSOzxQnA7/QzGXq2uW7quwKgR2adVQN9VgS6OenP4hSopZFSe5vRPxkUgDIccmoK92n6x8Xf9kk9Nr+pUUa+T1O4VwC9RuNYq4lcJIfL5ABs0Vq3iWy0L639j5tHawAAIABJREFUOBvbu/YKgyx+E6dkezS6lPWPJsmIpa3lFeyd6C3hT/YbI6a1J/U34NVeDiA4BdDpX3hYIivpNHFaSL3cREXgL9nHxlZpVg3ExpJU6fa0cYY3MHgHQMcvAw7qa54ZQ2/qJce4lBJX5ty4UjaLA0LSRBs7PhanqFpOq9Jg6gxkfpKlzJzFSTv8apl1tci9s1K4JwK9RtSjY+YxAHrsAruMZFtkjPt2zz4A6HXPhO+k1FwA9Lru8QPOJfZwAPTQtdqSrJlaRm4aRZnfVAA9gFAy8JDdYu+IbSL1vZ3/SfueUg/Z0/oRIEZL9lOH3GXPea7L31J6xj6N44p3xZYUp7qaHYIsox+RD/wuABjaxV6iBQj/6Ec/+rjsQU2hXqOj8N2abbA69FfHAe9M+Qz31wh09EiJG22NLMfbqsNkrbFubuIkUyMvN7VfavbHWgPdWmgAfVNU7+dugwKrAugpN4GPsEuTGRIUlVKZzl57OudGUrwH3ElZmegz1dkwpTdkMCMj4gfRubYNoEd/0V9jISPGOaWmR44dHj827siWxl2j0fEv8lcch3J+aD2vnnGxefs/smci11OKNOVba8mObdJnG2u033G4FFgVQK/OeRUfwivsgWT5sV+SIYY9LTqivRK9hu2IHGOvkAOd2ZEtErQRCm9DJ6hAeMpfxDaWLB7kK7y1YmHVMRhdExyLF5O5EkRJBkxJjeoU5ZlJ1R45Fc8Kbhi9E03QOIEaU7vVpldjp3DfIIVjTGCosNjq4ZyUexQQi6GmgNpglz71aAs6RpVEAqSOnT5PP9m0FfC3cWqElY1mrPFUTlS5/3PI1gO6pgOMN3QYRmrB2XDVG59ilih5Bpd4tDjobahEIthY9RPjkEXPCGNeKIYUPn+LcGTDxsCi9b6k80nNPq3xJWuA/vlU4LzW+KQUJo0rYS0pq7Tx2PaeMODKHMPECGXVYzLp9UXOMXbFGJe+bGsdnQWgY57VEcKh4DKnDaBva4b6PU2BpsC+UOAQAfSkDdYyzFUjxBRAr2nIt0nzmmIqWWBi6JgC6BQWcgpZgHEgALozuoI0zmayhvF6RjUse3aNLqpR1EkL6oyOs1icEVMDXcRldVL0d7KM/jgzY/Rm9InCleimpPyiUDCapAY6w1Ci3r3bc3IvOS3pobXezeiTGqDzItnMYZwP06dExjPYZm3oZyIbanRB5JdkJvCegG5Jia+PcU7YtvxS12gF0Mk1KWck0pUBL44h1ri1gsbG0AD6cjs9dc6SvaCuS3J7APQagb5OAD3ONQFwaw30OE3g0zUNuH2Z1HPWckoxSCFOgU/q8Di2xOmXnhDPevvH3xld7QGGzkRV20fZV1pyPZ3GHrXPkz0L7eK0orWfUp+XvjI1ZGRmrGf3uxgt0Dx8nO6hb9nns6Ims4+rgRifCzCDz+GRSZVc057qkz7iNak7nXd4r9+4/D4ZP5LSN3sMPeJ4gab+Hr3M76ZZBuYZmsyTdWX/AiJr5o0KjC23ouffXQH0aQr36mCE96eMiHmP/qjdhrFsXePdh+fE1mKd4DH2ajK/cJL77//+73+qgZ7zZx19nzroVMe+2FpSk9v+yx60LpOlYQqgx1kxWQvsoeynmi2vRigFQI/zW3V8w48q8I4XxSGf/FDHEPtHyuAklbrW/vnhD384XmgYA3H4XUrV4SvVqDrPrsQAikckGp5MELnKM5LOnd2EHYGDVWSY6oyUbIN4pntrpgrjy55nl0nZB/Sokf7mKjV/Ky+bgj7OgqRc1eJX9q8xJDjGbzbBW6Z0DIDOsauW5dg3AD0ODjWFe0egr4P7HO8zVgXQwwvwDzwMLyBfackv0UWcxXhFgptqimXnb7Ks+h6AHX+IAzYdEu+KjqDdhtNMZtwer2nbjQM/cGb4Xh1F8alkRiObZT8mUy4sgH7ob3F81NJZY3tHA3/PeKuOiNfFoRG/jQznzIrz+S6ypR7v7uiRXZQCqwLo0+xZyWhlndcsP2TR7Ef7rTryJcMO/cA+tl/oJ/ZL5DLyoT01T6+56Phn/b7qVPZ7Mvsk4p6M4fJJgKh+1jIWZMA4LOFDwa3wSrRK2nuyQLKLJGAk2YLIa2TDZLOu5SXiBBQMdRN0mPfMmQD61SvDS2+/Mbz5wV+HD++6dfjw8p3D4Frwc/n6m4aHLn11+OmNdwwPXbpl/NV1w5M/+3DB38+87dK7fxxufPO94YZ33x/uHK4fHrjr7uEnlx8cr339JMWptCep5RSFIooS43ONEpp6y296bISEms7UYRtlLXXIa5T4OJnXXfdx+pdERidS3FgsKszIxkgamWwSzCHP8JwKoMfAnLSADnjPY3DKYUsRccjHEGGjxSDl/po+y8FeP9WQ4bBP2lFzgg4xUlDakraGcFW9mX0n6McIVZ0Bph7nVaFLXdLQqdaLyLO0mFT9hIFpCXDVa9x449WX2jIxumx63dTnm2/zm3Q+MYaKsgA4VMMjgTXp+Kfzs80+97uaAk2BpsAuKHCIAHo8SLXO3kRKitSpqXmd1xTmKA7bpG9kGQYT56izJ5HEAeoI8s79mlrc+RQjAaG+1g1NxD1ZzpldU/zFGdAY41AYIT9KT2o0VdCpylieV+ulp4QMGnp+IiCMJ6VbGC1iVNYCA5NGjIJDjoqC4TnJHOT3KRVjPN4dx8dEYqYvUxA7KZXJUKlVRfZikHL2Wxf6OpXvqgLm2anNTGab1vlKWsRtGJrnrUu0zPxrY2iTJtocJNOSNl7UAJl2Blxup6Ml/SL1FNE5xjmybFLzikKvNb1XNUhW2bw6fNZUxeTXlJ+yR/GMGFfj2BJ9xB5LVKbWfrGmE6UYPcR9npvoH/unZpKw3pL6jh5WDRP2ZqJC7d3wHs+rDsrok3pw+hsjwzTlfVK4BxQy1kSLmofqYFx1NN/rPq7P1784MON1MQRp8eGAZn5Ta5QnUoD+hCZoDVQMMB6dyLsrn4iOgVaJsIozcu3nPDDdPfpp7+pPDN4xBK+6vs5a/egaxxz0joMGY1rqsWudQwFF9Ss6b3Tk5XbYad/tTMq5ZF1xcnGRWziZ/PjHPx7lFkbKlJvBd9bxifNeAGw8JhF+AWWtc99rynP7PbJUrVFtD9UyKfaM/Z79VB1m6rltD1QHnTjyOLftr5q6PtkmyB8x0oZn1jq3fpvat9pq6PXuOL+kLia5wF51loanzKOxcXlGUv9qyQSRdTwjthgtXpczGI+oDidxGiAD6kOtx14jvwKmGzd6cDJI6vmASPiYq0bK1zGQaxIxn6yF+p6zIFkmNsFbpnwOb4nTHxkvNjZ94HAgqwma4dnVdrWOdb/oM9AyZUjMozXVKdwXpd7p3rcqgB7HQ611lkxH2jjrcHixH+z9yEQ1fTDeElnGnkspHTIIPkROdeGHla8G1I5sVSPEZ/HD7OdqF/e96quxv0+d6uIMGns+/gx74NREZ4sOqk2ZG3zKOCOLOxfidKb17upkXTPUkkeTCY2+X3Vj9Mq5mpJi+I+z1/truvfTXdE98n2iwCoAun1JrvzFL34xZrmhnyTLjr0RXYkcY4+Rj+hd7qu2npRIZJ/CI+JoTB9IBgd8hqxXnb/tObxF6//Pc7TFX+y9OAPVDMfhcXVOUtIrtqgEBZMzaoliezrO5WTTKvMYczJG463V2ZC8l+zFU12cPE5OcaXUViLQ/S0BH8m0hldt23bUEegb3MFJy50DudZKqEZnCyR1Rxy+2/zYINVzrKbnssnjPR3DaPpWBfOkWkgEebzgasr0eL/V51Qg3oar9QBr3YcpTWpNLEwpKTIwrhhpZ9VDqNHh+hgl1vP8O3UakoY0NfSMI16MaEL4j2JYleUKdhsPuiQtaeqbZtMHcNZGUfPdu6ZAfJ6LOVThLCntKWqpJbYLr74oqfHKrHXEMPfUdGcUcAjEOWHba32b+6rf1RRoCjQFZlHgEAH0nLlaIE9q9XKSqqmGKeSpLbttUNEZHQfF1GdznjqzA8wEbKlgF8E/GWecUbV2en4bIDvG1JzTmV/nbmQOMggBn9CfKK9q3K216JyPqdenTfQ+Iy/5KIbgZMjJc6qiFFkmTnmJpvOsgO35XaLFU1qnpiWtwNjU2BvnQ/IOeSXZhTyvRuxHhpq17mtdwoCImYcavb8JQ/OinMg4yTMxBgXsAqBH6WV0Z4CqWYrWBb4s2s9Dvy8OtolAk0GBIUJLLvzBD34wRjfSk2qk5KoKctal1nrFH7IXUsNRm8hQupt/J5OEltzKmGH+rd+aRcqaJeMnHXiyKdiL+Emcebw/nvL2WwAurX7V+sKp452UwTHCelY1CntOeI2+1cxXlU/EwJrsG8bPYEqHMtbaF+trHghds4FFRwJK+26PRLeJU7I+6JM+hi/WedSvlL/QtwCf9Al9qOUq8MP0P6kBw5vn6U3TvZL6nOhqPvHrANmbSClaawMyQKWMBieNWjvZOZQsZdZbDPZpD33Pb7P/ARHi+MfAGSMnkCP8Bb2jk68ri0h1iknUtLMZUJi1qrW+a1k/enJSuCeKJ0BDMnbgD/aTvRT+EGOotp6dsd2kNF5kmez3et7jW7G54Fl178dpJY47sX1oa/CCdxtXau663x61X/GWs5xasjbwhRq1lZIucRSsfXFfAhKSKj30qjKcPqB9opsCRmnj0IcveVfKY+CLNUtRHAAqXwxv9ZwEf2irA2nsMrF1rXsPTGnq/OQkIssRAD3Ok/oIOI+jaDIc1ExB6+7bvOfNAtBzlpo/mUYACNpkeJxl3N9Wf/s9+0GBVQH08Fm8g1xX05AnPbnWJ6U62eqrjog3xH4cR+3UFwcI0YFd+HZAHm10Ce+27pPlx7ngMwW8sp/t2zhl27tVtqzg81QPTIaelFxjawCio10iRLXkHvwzJcDikOl3ydamxUeT3UjLyTUZavH0ZGjShl8ac3TZlOtKtDu5plO478d+6l78MwWWBdATLPHoo48Ojz322MAWZl/DOOwH/KPqJJ6fDET4QO6xD8knCbi1rxKlzXmFPS1ZfL0z+kTKNEQu88xFAPToqnEajl0mslalSnXAJD/V4MhglsHfUt5MW53z8NLwDNhQdbrBy4INhifm/SktFAC91kBPOvfIcnnfJvS3s/ZJBdDZDp57/dXhqasvDy9e6wj0C/MXBE0dKIcRTzALiAG6Gp0daAT4RLfUF5+3IS7ayXjIxUBajUkOwgo6512YQvWCsyGrd5u/x9MuxqMYgivIXEF4Cz/RTzZKVXIIE9UAlnSLBCPfbXybuUZmzfJGqe+OIc3mNc5qIPbbGvVS320c8ZTx2/wOU8vzQ5sa+RWjdoQrwkZq88TRIN5ElelWBWnqOZQ6NqHXNplI7Zd+13T9BLbUHEM7glcMQ7Ueuv73pynQFGgKnBIFDhFAT8SflqAv/V1qBSdqjsErNeVSRmWbsoxzOalDtamjm2i0gDvuY+iIx2wcu/SZUlM/AWxyXseZLrJRDKoMfAFhEklNHgk4k2c6o6uM5XyMrFLlqFnKTO1X5LIYx8kiUUTSlxjIq5xVgTfPIDtE7oqxcpYTXt7n3A+AF1rUaK84SEaGqX2uwF7Syns/o3M1Cm1bCap9JMdVh4Csces9ynGt+2y9U3Y7m85yHDwOqfYmPUk0EIBLa93KzMXgz4AQY5+2Aq/L6EZ1/dr/NdI72bHCJ7JH/CapJ7UMIwF37O26jyOb63uV+/GEs9ZzzYpVwWH0SWSpPeIZcdaNg7J96DfVsdZertm6pgB6TUsanhHeVkGnqitF38sM18joOCzTX32v2Rv0N++vvC2gUtUnk8ZeH7L/7DfPqOUdagRXMp3FcDvVm6a6Zt4XB6eUlJjncLDcip5/d5wntCJMGPAZotkC4gStdR6lvJXvFdxaZq2vq9+H/BxnfcBWoEAF0O3jlNBD7zjFTM/+Vcef/anVh5Qm0DKghr9MQZSUawAeMhrWNJjVid9aiH2i7vfpuV33g32U/RJ7QwUnK5g+zT6TLD6JdKqpgOMA4vzDo8LXw5uy9u3byEqzgPSs79iBIh8ESDI2v6v8xT2JcqzZNqb8Njab8OvKH+N8kEj3ZC8yb9Oo0VkyjTGhY7IDxRYVO4/nV2Pyqmtq3u+mc+z8ZHux3tke4xShtdYDTpNbQvNt85YKoNcU7inZ0QD6ulfJcTwvADp5MUBvMhjhl8mG4Xt11o1Dnv3PDl8zgHGCzbmbUljJrmaPJJOEfV3LO0UHspbpAylF5f7q0JQzyDqnj0a2Sa3xWTNjT1c5MvXE4yRZnbGzd8MbQw/jBHiRc13em32lr8C98G7PqA5aAC9ZLLTOChm2gGLaGoGOHsaekmO1vBl+mv4m0ta56wpPbMfA49iXxzKKZQD0GvTw8MMPD4888sjAyZ7Ml6wWHGviNJPAi8il9k4c7ehO+Bm+lnToHE1Spsffgegu8lCNOk/AiLZmyTlrTsg/cb60R4OdaZMZLL/PnvbOOB9xznMlO1qyn4UPaOuH3Esm+fnPfz4C6dVp2H3B4MhplXfSicIz4nydckXhj5Fhd7UGG0DfIOUT4ZD0DKlTyYBe68E5wG0OB820bvemhduA3QGJbZQoKfEajifzlFQVsE1Ugg0Qob4aZGIomipPFYivkRnVqBzlKc+tkRi+x2Bcla2kkKh9ru823mpMqmkx/LYKMHlvDFhRDtGpGrIrgB6jdTXOhDn4vxqVUD2K0o9q/KnG96r0Vu/ipPzZlkdxVSZTZwyInhoZ8eTUL5FE8Xyu9ce2Xa5gg1u9H90UaAo0BRaiwCEC6DEE4PUMc5SFROdGYWDASErfZBmpxsNNyzIVGGM0SNpkrTO7fgj5EfgD9if6u96XaLJZ53XAYveTGWoU9VQmqWd4VYCco5FVkrUmstRZwFtksrRJsa6f6UtkhSqnRbZzn/5XR8Xaj1mRETnzK0DgeQHxq7w4ayPUtF6hVby4ax83vU7O2qTWSU1Jz+lVtgWGaeNjcLO2tfE09+/OprMQ6/v4pkTi4CeMB+hLwdZaZ4nux1uqZ7v1WvfSom+t+4UhtdbxTUpzbTI9BPBNLV4tJT4ZoMiuVVeyZqsDyiwj56y+Th1hopMkM0V0Is/PGKZOz9Wx1v0xTE51geh60ctqdovs3eiBs/QP/a/8PPzKnKCHdydiIXpM/Y37su8rb8u40q8K2Plb1Qujg6WtfG9Wn2eBdZ4Xxyb9rnxpE7wn0WdazsWJQPc9pT6S1jBp+yvAFRouutb7vuHjDCLJUgBQlOGCIU8ETMqIaVPGxPd1fOIMEgA9QRNaMkrOYGs46cStR+dI+lLL1uFFlS/oY87tut+ngETdD9n72S/6Vtd97C2zDJIBjmIz8YzIANn7znF7p9pUprxg1l6cZVNK6bvYc2Ijcm99Zuwfub/ymqkMF6eBmhWj8uxEOIf3kANq+tI4AHjudByhXc3MEV4Xu8ym9rC+VNlUFBx55fHHHx9tMWyKzi7riYNGztXqLLIJnnfWPuoU7uvgMqf3jFUj0GvZB+mEU8ZLm1IuwGF73PngIvfXMjw1iMt+ITcEeLK3co74Xvkqm2hSoqdEJznTWM76xAlbSy+tYP6U91fbfeyv5Nu8m3xtbAD0OISyw2YMfp8Mc2iVNM2eYa/WTFscidl2E22bDETaKjt6fkqM0LNrtlS8dpNORae3M3rE66DAogB6sjZE7hCB7rIn7IHsF3u2ZhpOAAf9k3yRPR7ZKbJFUpfTfZ3ZNVDSvvGcBJHao6LXtf5/3qee8SmTk+xBSYceJ+j6jOqIyu5XM/IlzTy+ktJm2edVRqLn0OvJJDDQRKxr3RfHRrym8k6ycY3ST814vCV6eHC6dcz/Ks/oFO6rUG3B38QQx/uM94bDJwdQDu7UcLKYY5Crwvamhdup0aFGalSQ9KwhzzOSTxW4eQpU9YSdGn/y7PrbqfG4gvDVaDTLCFzHUZ8zVYzSj6mhp4LplT6zxjalSx3brOcsQu+znpmxbXrNhFbpb4CLeDxa64RTghhhL/WBCKmYpitR8wtupb6tKdAUaAocBQUOEUBPZJEWf+eJTpjWxkufEA0QoKQTrv3/WaDsuifTOVTL5aSOrtaZWKNxUluJUE7oT6mVqQduzrjaxlAw7f8sOWQKgrsnMlYA+Cr/zJOlpu+aykNVlpkaJ6o8UO/zfSrn1L5MZaX8e/qMSpvz5nRf5Jd5/UwabbIMxdReTVpUv+EMmEjBOLwmDfR5Y++/f0KBgEwUUPoRoz8AXcs4EKcWOpHsRUB0rX06b42eRd+6Rins5FPGVPNbUxIzLjAGJkVyjAxacmuAEUbAqitFZ5u3l+f1bZaOlP01TweZyt/+PQ80n+796W/PA8wX0fvC473rLF5wFrBf9a/apymPOotei+6v8OnqZL3Kmlr0fdaXs4nhnGFedJdz0xoEmNKLtAFPYzSqz9+GTrfoeA7hvupkzw4DPH/yySfH9NZATUY4+5kcIMtFePo6xhanO6155zCRzAO1RBseQl5yJYACn0mJiCo7TffpVNZIv2ft93puT+WEyrfmgRqzZKDKo+q+nu7dRWwa58lRUzkkPGARGoSvTHn1PH6dcUU2q/zmPF44z3Y1a27Wsc48Qz/jyKXFVxjyRcSRe52bsTHiL8m6ZI1tsl9njY+MlfIhWqBfyhqhYUegr2t1HNdzVgXQE8CmJfOJ8kzK5Jy9ZEv8mvzpck7HIWbqiEwGpOsmixmenRTLAYXC96xr7+LQ7XtSpQO3p/uv6nQ1M5i9Wh29Arwlu1F4GwDQ2JLpNhla7TdnXk3FDiyLYyJZPAC6ftGh6fZaz6zOZoAwz+dk4Pk180acRr2L3J73ARSBYXFQr2VGWq45rj16yKNZFEAnqyVIwVqWvh04jG/4JGODPcB5JWWEKh7oXVXnqVkayKRkQi3nkxqYgUcFlKfHJpsG50y8ZdZnqtvYs9E1tPgLfde47NP68czwLDzMe/AAY3VOP/jgg8MDDzww2vpSvkxb5aYEIaATW0r06zjdpKSQ8VRZk+OAewLw47eJdk9Zt2T62dW6mwmgX70yvPR2p3C/8JwkVZeDxiFKsHVZ9FGakgLFZrOYtTX6+qwopAt3sB/QFFiRAjXlogMCk+ShlHo7qfWBmUqXl9pu8dpMyrQVX98/awo0BZoCB0mBQwTQU8uNwAhcjJGBMF3LtxDCGeziIDj1lt+k0S61LhkByFsVGCNHRYnXpr5dvFlrZpeDXFTd6ZUpUCPNKHExeCXNt5YxyVpO6SUZdQLCcMCYOl6s3JkT+WGyFmjRPFG5Wvs23v32agW4/Dt/q+ncke0sY1xV6PEJTkAxrNLP/J9+mOMo+HhZSmsxjOJz1UP+RKaqh7kABaYO1NUQZK0l5SwgNYYo649x2fpO1EpSK66rHvcCXT/KW2pWFPs7thcGQFE1mR88PLop3n5W5phFCZUMEVrgRZx1tID98Cp8zHwnhTxeEyNkHIUCEi/67r7v+ClQeYv1RN4NAOb8TISodY6vJPtfAnSca7ssOdMA+vGv0U2McB6ADpi2tuelcPf3yPIA9DhraJU1AFLZJ84MDlbAYXbMaqu051KOggwYxxRgmf0UAArwXTOvOvu9RzCRd9ca5WfRqJYQ9XwOXintMY1czVmXciF4gKs6a9FPKoDu+cEZjCvZcun2+qy/+m2vxkEejZ2fAenZAlJH2fNqRiO4BrlGn9HYuZaI/gbQN7E7+pkXpcCiALp1XB0RpTPnnAkctraT6QFfqbwmmaiSsryWu7G3AMT4EBwwmWP8PxkwZWec98mYhh9yxrVXtfMA9Mib0Y/xgpo1sjqLTwH04Dh0FTYQfBGPdJErfvSjH40XHpEgFG2tnQ4bSoY5/STzJmKdjEw3SlaOlBJKCZ8EXOqXd+R3VU6uWekuugaW/X0D6MtSbIn7Y3TW8gZNXWiLsKb7Sy0Bh7GFnVqaiXZY4pV9a1NgKxRITTYt5urwiJd99ZxnoHCgxKs4KVuTnm0rne2XNAWaAk2BPaHAIQLoNS0pgZeHelK9pQatlsCL16dETWpcA59qbc1NeJ5TLpIOitG81i33vipX6VfSQMWTv0Yk7slS6W5sgQJJa6tljA7AxViUmqjWlbWdCHQtJS7146d1Y7fQ7YN+RSIVK8iUSM1E6jA4MA4GYNQmOtNcpATQItHDFeA0z+YzKfVqjeqkbq/G03i519ST7dh80Mtv7Z2fZgSpqeZrzVXG6YBdzivG5TjlMJbFMNQlIS42RVP+gpcnlTr+ktqR+Db6Zx6SpSYRevOiss/qXTWuBuDEb5wt+Fn4FV5T5aOqG8c5KO+/GDX618dEgfAWa4l8ErBLC9xijxHMYH2xKXIQ0TJcp4aoM21Xn07hvivKH/Z7pwA6Pp6a32cB6EnbrnUFsNEmolFLx6XXRrdNymAAtr1mX3HuZPME1kfP9Xdyqcu+mgWgA58CoDsHvPusTyLQyQOeCxcI6BVwKbXEnTFxRA1YBbAi58bZ1PPo5KmtHGdQPCKO53iHyxgzVs+Io7A2NNd6NvAtoFbNJEE+TySufk9TuGfsm7ADHPYq797vigKLAuhxFknmF8EkHDTJl2S4OKzhKTXbBf4Sec5+BU7H+S0ZLSqADjAOgJ7fBUCnuwKdkylCuwyAXrNK2MMB0acAOj6VgBR2EbbLOOiQm3/84x8P//mf/zmC2ylRjAZomTTz6AIf4mSAP7k3EfBkZQELoUMyz2n1JQA6fZzskuzFtQb61JF+m+vnUzXQX3tleOq1K8OL1zoC/cLzkNpRNo7NYpHzwHCYJjrKoudtEgXOoROvLu0uvSsuTIB+wNFSAECRVCKUNaUJrG8HCWEpKUlkWhCNaH07UAhsudoIebTLowfWFGgKzKHAIQLoNe04vm8MKdURJcE5kCjdGKVjWCD81ijdTSjO09Ti1YgeBaSmG17FON6L+vgoEAcQSh8jEAfXOLvW9GkMZTUaOgqrffhaAAAgAElEQVSjtkZVHB+FNjsiAHZqN2rxFnOAn1DgGSRE4GiT3hoYQMGuANOiPKWm6Z3yjHnpvRvI2uwaOPSnVwA9EciJDHv66adHo5PWes4ao9/TjS5fvjy2jEbhKe2Qs74VwcgV8AQwwAYjggafwXsqgE5eCXACZKhpwlfpkXVRAZX6jCmvqfxrUV62Sp/6N4dNgZQIYFfkmAEsS2pVsrn1bl2zwwDNpFjVipwLf9ml0bkC6OygAd6AoZ3C/bDX5iZ7b23j35yfAC70zwDo0h0DZaRi9906p28CmxMxrSVT1rrEgKuAwPYTgCeyJ5kzmWHsJ+dFZFL/z4mWTEovSHR1oi8jA2Rts/lX57mawh3NphlspincgdBAL4BaTeHutylXkojUZ599dnDhE2TkOIWhTaL0aykkPCTZQ409kbEAMM9IZKnzsKaPxl8SvS96NpGp6IS/oF/mJVGnwLNNO9Jvcg32s4+XAosC6PgKADtO2AGUBRACeCPP40f+L3YyMp396HLOVZkUTpK95Hcp6Wy/14+zHWYY5+/qnGtvnvWpEeg1hTv+5X344BRAx1+TPQsPS9AMrIdj3n/91399DKCn5IW24ptkEzI3nlTLVsGDfNABX9f/4ERaPDUAOh6UKPxZpXJ2tSo/BaC//urw1NWXG0Bfx4RUL3SbjQeHQ9yhmhSCFo8NaQM5hBw4UeKm6UVjpKvGnOnBu45+H+MzZimkTbv5M41e03qDSctBqMJU4zlkLVvXBFtt1rIDgTGi1pvdZk3cY1zHPaamQFPgsClwqAB6UkcGaMwZYDypJ+xsYJSIVzqFOSngCMO1rtwU/FrHeTyvXmcFy1cB3ba94hYxoK+DXtse1y7eN5Vl9CHgFhmdsueiLFaDF4WRkSge2sDbGLG0Ne1/OwOuPrMMgKE/R+Mo6VqyZcpdxdjJqICnJHV+ykRMFeuz9scyfGKRvbj66Lf/y3njaX6y2FxUfhLjd5zltYztjEExsCXymbGLDsUwRLfHT+hISSNrPdfMdIv1pu86jwIJYMBjzAvjHwcpYAl+k6gXfMacRF8lrwSESbRflSMW3S/Vka/2dZ5Mct549v3vzV8uNkPz+EtkFgBXjOhkcOs4ICH+ATCzdq1nhvLUeU7a5gQwXKyXq/+6I9BXp90p//IsAP2sCHSgTVId01OBHs6ERFenTA851L2RO2smNfcGrKIjOCPoAIDt1EBP1GR1NmcTTUYI343BmeMsmn7qecK5DmikJRcAm+ADZOBkKklwXeyyQLWaYpmenrPHvYkI56zn38En9Clp240dD0mEJ16RZ+ifvgue0n88hhwenSjOB3iR38f5AI2AdPiRqwH0U97F+zv2RQF06zdZpLR13dsTHDJTwrCWtrXn4pxpb8NPXM5w+yWOLinrbP9wQqllw/Ao+89e18bZR0vfOO9DttAPvCQ4Df6SQJdp5qukcGcbYQ9h60twAYec733ve+Olz8l24flxctJmjFp9jIytNZ5gof5Ws2TQk5IpEn3mAee71M87Av28FXeBv1cjDW+ueHM4fFJLREvhdlDy/rCYk9J9lpGoRlJFeb9AF0/mpw2gLzfVUeKyhmMYStoSHoup7YZJUoowEy3mzCjkwiST4oigmnnoiJ7l5qPvbgo0BY6DAocIoFdnqnjBEuBrGikGBgoFBTxAQIwMDA6AyBgG4gFfheJFDdJnrYJpKt3pvYcS5bWIUrAOeh3Hjjp7FFNZBt2Stp3xKXUKObj6TpGL4mjdMgBRZCmcFWypsvgi83UKtF5ljGRLciWjgJaiLpqFUQCvrFmLyJJAAQZFsmU8+vEVPKc6aJ4HoKevs+47FD6xCr0b4FqFap/8ZpZzcaI+6fLORcYihvakP4yzmfWKp+AnzkZnIr6iZSya6vcX62n/GgUAAObFZZ4A6NJusr3QY+sngIC5Sa3opI2shswpyLmITHIWnzmm86P5y8X23ZS/WL8MzakxnKhtPAWPSQSXNgEL+EutpeqsZIT27MjcF+vl6r/uGuir0+6Uf7kqgA7ESl1z8n2VEcmNKcPkfEiQG5umCMtEk9p7Ik3JowDimqnEnmPzdPn/ave3R7NP2f8DPp+Vbtnv9Smp2tlNyQycBJKlJpkk7OdkOAEA1vJT+IT3uDyTPTa2WTI1nmLM/p7gJ2Nz7nkPmUQ/Ug6NfF7T36NdUk+TYZIC3rPIMnkf/anSq2a/OKZz75T35jGMfVEAHf9gH0gZIHuOzkrmt1dlpgB+27NkTH9jGyP7kyudy8Bh/CClEoKf4DPkTb+X3cKzYk8DUNvrqaWureVb7NNFPp6jb/Y4npLsGdppaRc8N04/4S2yDLuSzQLojVfE6Qbfci96aNHVPsdzjCU4p9a4k0lE/5Phz7jRMvw5DqzGN+UZu+QhXQN9kRW3hnuq54hF4zC2+HnGpTaWzWGBOZQYiChzDrNqdI7wWyNe2pB6vgF13h1Nu09TJgwp6S3jqYgRuqxfhod4ahLAkuZHa+3ywOLxGCEsa3gNW6kf0RRoCjQFDpYChwigV2IDHQFdlG8t5YCgrKUUJPrOWUFZSLoonvqUA2cBBbsapM8Csw52olfs+DIKQcsvi8l+MWolOiTrN+l9GaLJMwxEifTSMv5QEF0UztQQpWz2Zz0UMDc1gpdCrWYaPsn4mUje1KEXtRuHnCj/lPGk0k+qN73r/TFfvp81e02v89f0LIcc/CSpTxPRlciKALfuwUOAW6Lb6EiJOtF2ubbzab/KHdNMavhKUrhzAk/9xUSjAxnwGEZ/AQ0uckvNOFJ15FX6dMy/OUt+af6yuLyS86sGLwR8BpYnY07OR3yHvJJykL5bt3X97sO6awB9H2bh8PqQGuhAp6QVrincA+hMU7gDseIwRc6v4HRNO5xSQs5tz7///vvHS6Ql+z2ZNBHqCXhzbgOPU6Ocjls/AbA9D6BNJ7Zfa7TorLMEGEUeYE/1DnJDgpES6ek88ttEiJMvgFYAO/o4OiXbrb/RwxOcp490H/+vL8kAhZ6J5oc/kKsraO6Zzkn36V/S32udozlL6UlAQGepeSGnJ5PXLstHHN6q7x5viwLLAOhxiI1zjH3mu3WfKGp7rWafsgfI/C64XjLf2X/2lb0DlLe/YSd4Dwce/07WCfKT8zO2t8gBeJb++5znwGj/4VlxaokTOj6D39QPkN5z8V7vYuMLgJ5IebJysjWldEYyEsOJ9Cdlfb2Tfm5M2jgbG7v3VADdM1OuYl9LWjWAvqXdGSHYwncYO+RsOgedTZOoFws2Bua0WdgO/uo9t6WuH8VrpkylFbnzpzUAegzKYaaJFoonFNoSHDHJpDMihBFkMcGu63c+rfuOpkBT4DQocOgAeiJikjqOkEwBIGBHsUgKp3iQxhBAWPd/rhpZehozv/woz1OGln/iaf6iAujkGUpoFFGyd5REf0sK1KQojBMI+abWAzxNSq5/1NVRE29hoKOAMwbiLTUdnLdnDhgVzFF4CjmzpsBuGX8xsCZAzfpn9nifWPmJ7xVAj1GacQhfsT7p7lpGtRioGZ5iJM/aPV6K7W5kFUDXi0Tb4S9klgAm2sxHUrfXDBcVbGGHaf4yf05nyS1Nr8X3QI1iTQYF8greEhAu9phqXyGrAK0Y6fEZ6ziA4b6UmekU7ouvg77zEwoEQJ9XA30egM4JMxmN6KlxgiU7Vns6MKSCwHGcBY7TdYHn5NFEsUd/BQxHR/C9PjNyQWylNVPNWXNbnbXsYedQnM89P06i1ZkPrkB2NsZc+kuWpuMAr5KuPjXak4mr8pukWAaQeXcibbX1u/7rV2oVJxLes73LfADhyTlxODCGlKLttd0U2CcKnAegW8+AbXsT+J3o8coz2A6y7vECOF/KI9h7cbQBoCcgEY+ABdpbyYjkGZxsXTnDg//Z5/iRNqVctP69yAf/CC+xf2tJiClQncxN+mi8CfoV+Ot3NUK8RsrXKHn3wIVSgi191+JLbIZ4u3eQWxKAiZZxJNpXp5uZAPprV4aXrr0xvPnBX4cP77p1+PDyncPgWvBz+fqbhocufXX46Y13DA9dumX81XXDkz/7cMHfz7zt0rt/HG58873hhnffH+4crh8euOvu4SeXHxyvQ/gkyiLeYjy44vVFibOBstmSqkmbmkY2T4zOOaDbC/r8mQ+N5tGqlbpP0zC0SuR5BdCTZhOjtSYxOIdBDg1tvJ4JUUkbltRh589Y39EUaAo0BY6XAocOoFdl23dyTFLTUSYYGlwUh9RrYjQjtxCKqyyTtE4ty8xe7y2/XIwP1HUVAw/FrSqvkU3I2pTc1AajyNXUg+TvGK/aCHSxeam/nkaIxsCOd1Cuk+lIS+H2/y4Gg/CSKNqJzjE/U+BsfT0+7Cd1hOjF529WRotEoOMzo9HjuuvGKxlYtECt1ANlYAvv2XVa5YtTZH+fMNXx6bAxPDIKRlbR1ghB+m/S6AIpA1Qm00XWwP6OfDc9q/ylfm96LT4f8wB0PKbWJCazAKkYqANWRX7BZyqYt0xmo8V7uvydFUBPOnr2TzZR/QUaABq0FUjcFweA5Ufcv1gHBVYF0OnbSb8OYLYvyPlan+y1ZIlNyvKAXc5sey6php0ZtaQCHSEp3D2zrtlkvIruUZ1Fz6JJZIfIBwHra8mz6e+9o55fAbzgCvTy6rAeAJ0uRGYOsG4sSeHuu7Fk3FpOZylLA5+o5yK7b4C5lJLQpu55ZPTex+vYDf2MdVPgLABdFgryuzY10PESPCn6qHONPgooDo+pe8feqKUe7L1gK3HMwavsq5R5kq0qzrdsZ/ZjlQ3yDO2iWBaeEgectLMyW6Nv+uf5ZGbj0UeyMnA9Tn3uq7JGHIKTpQIP4EhDTqnyd1LEoz2eGhwJrVOWLdHq657vdTzvUzXQX391eOrqy8OLDaCvg7yfPGNqzEnUi80Xzy6eYjE6W6z+ZuHWAzmK+Xp7d3xPi2deZTChXZhFZR7HR4H1jygRh5ilw4CApU0qjyhu8UwKA1x/T/qJTYGmQFPgMClw6AD6lOoRonmQklvIMYkcTQ04/x+HwICQMRIc5ixurteRFWsqcQaPaQ3Ws4wpm+vdYT85ymdNGR4Qljc2UCvyDGU3KZZFWSTFcq/b9a6BqeJPkU52ADpQeImWwT0e/6mtNjU25t+LGhTWO5r9floFX2Lc1frMygiyL6DLvlF1uraqoRwdk3oQz6gAOt6SqC1tf7ZPgaSuxWfwEwEMif4hp5BZ8BjyTP1UI2PsC9vv/f6+cZqVofKXGG3DYzKK5i/nz+eUrmgYMIqNhbE9UaPaZALcV/4yKwK9AfTz18Gp3zEPQLd2ktUFwDVN4c6mXh26EzGtrfIQ+2ZSIzsjAGFsmnQCezCAmTPD2ZEyUPaZ+1LiKTwuKda3NW/GkrNN3/TT2F3OtcqP63cyCp5hnACuGlWOP3NsSdp252LOSO+q0fC1nBIAMVlJ2YndFxyjef62VkS/ZxkKLBKBjr+wFzjDEmVdeYa9FFzEfdkvWmd1SjHATXxytpM/ObzQcT0vDnGc4naJp1T+iD7JMMmRJs46cWavenhK9mrRA2/BI/EIdMPLtaEhfsUmE+cDbc0ot69ONw2gL7PDLnDvVOFOKnctMN2CqqkgUkvE4kwNNW082eLlfoEuHeVPa8SWzV9TSUSJS6qJpK7g4dIRcP+8HKzXmpLD90qvCFwYImGpenW6N5FA+8r4jnLx96CaAk2BvafAsQHoSSnFABHjWIwNBG4KeBwCCcpJYxeHrEVTT+39xK7YwWmUVpQWdKKkJI1WamFFsZh1xjZo+OlJQJMaOR4DdIzQoi9cZBrKXq3Xl5pe7q1pxNoItOJin/Gz6Zqtzg3WPl6SEldp/V9SZNsj4SvhRZ7Rc/QRsatuk/R56INWoZf7krY6dfA6Knr2Grdep5FhSf2ddMk1Giu1S7WpFRhdan27qJ+0KAUqf4m8kjqw7DB4C/tLUmRX/mL/OJed0c1f/pniiWrEU9A4mRTRLGdu9kc1ti46b6d0X+gTuaWmcUVDfERLbmGcjj0m5SIYrv1mHz+dwn0fZ2X/+zQF0ON0ASA+C0AP4KslT4YH2SPTTA/RSbX2ln3GidYn54D1GzkKr0spoezJXWV9MJbaf/00ZnTT9+qQXWVueiRa6L8x17Iyxp2I/GSTC9AYGTu8KqXZUq6tZpuLvNTOx/u/z061h+cB6IlAt0dqdt4aWMhGkMy89lUy9mrtq+gF07OZ/Bnd1vOc497DFuGZyfSw7cx3NWtQ7FHpK16KZuGHVR5OmbXwgvAXtEnkeuxa0UHRNOU1tMY9LzJ+X9Zop3Df0UzUhZl0MKktXesrMD4zQjsIKXapWaKNIl+NJDsazl69Noe0A756ANmMYUQYmAM+9eW7ptlH3lA+aWNQw/RcQPLU0eEhFQ9DTB6jdGDE+LZXC6I70xRoCjQF9oQCxwagV7JWwym5hvyScjWJ7Iosk3qOhPCWZT4CumodOXRBq2QrcrbGSFHBrgC7DZ5/shKnsgzFs8p+1emPHEOuSfRWjNVoXWXrBky2w0DrOk5UTXQkhgj6kYthMLUe/Tvp3Sn09KMGaf55vtA1RosaqRRaxcjByBODZ4Po/8xTsjYTURWeEkdiYJbvSYUag1BqgKbGYBuSt8NLzntLdSTBYwKk4yfO3iq/+Bv+Myvi5rz3nMLf0TJRmTG2JjuRfVIzLzR/+fSKqOdeQLgYzxNVTlZJ+umkXQ5ork3U6z7zF2sitZprCnf6QadwPwVOsdoYI+/Nq4EegGsagR7ZUUuerBldqx1+ls5QM2ZM07EHRIssMI2w3vYenOeIGoemWju5AtrhMdWpb+p0GfA9z5qmjHZ/HLpDh87wuto671/thgKLAuhk/AQJ1pTqsRXUzIDVaWXKJ6ptIQ45cc5MacMEd9asjbuhzke4UHieFi9IcO80oDfljhJ4UPs/zaxYnZiSrr0Gte4zvjkTQL96ZXjp7a6BvtF1Wg/reEQnhYyNHK+xeHtkc1cPs3SwDXv/PFWhhw0unax0E9euXRu9oKtHTIwcDB61ZuJGJ36PH14FMN8jECVSi7NBlLUaYZFU7TlU9niI3bWmQFOgKbBTChwzgF5rq5FrAmrVdE+RZaoAXiO6TlmeqcpFUvAlhV6tUxdAxpnsfG7w/NNgYf4HbaKQJqsOOcYV0BAdU7+P3BMFsK7FU16X22SYUzm0lmGK13s835O9q6aCo9T6TRTvnrePZg+PTRQREMP3OOegUQVpahrSziL1Ef2qzh6DUIzF4SPhKXHOTiRoMlmga9Zjr8ttcpXZ75pGElWnPnuEHSbAecBh/z+tc7/7key+B/hutVfFCcH/ccBneJaSlKNaPY97H3wyd+Ex1cEgEaKJiE1NVG3kv0SNhldvG7xbZvV1BPoy1Op7Q4FVAfSacSTZqOKgUs/16fcaSR75KSBSbe21KVi8izN+qgNOAf+qW1bn0grszUo7X5266/f6vtCg0mHfo0d7ZzUFKgWWAdCrjaDyjanTdrIJxr41y6kkgRPhU+FRubc6u+xSVgrQnTHVyPuUAQstYmdJFHl1KqjlI6oDk9/WkhCHYHvpCPQd8ZCpkaguqqTWi+dcUmHFgy5KXwxEOxrCXr/W5qPwvvLKK8Obb745XLlyZRRyUtOSsZQy5+LViyGeuhF6Ov4w8BiJ6qGR72GUU2FzrxdHd64p0BRoCuyIAscMoFfDgu/JmBOZpmbQmZdSbpdKwo6WxMevrQ6SIi1ee+21j50AY4BWH4r8kppzDKn9+WcKTGWZapAmq8QpsMoxFTSP7FOfesrrcpvra5YhMIp2jAyJpkk5iJqOPEa+9Lnn7SNKoEui94HnogBTagON1OcTveWK82wiArY5//v6rqnBeApyBSSvJazQr5aPOASj0L7SfxP9mhoFE5GeczgRNuEv4T/VYNj85aOZYW+pWYbILy48hmMJvnLnnXcOt95668hfkr2hHXQ+LbtMAa6aPadGeoY/z4pQ29d12TXQN8HJjv+ZqwLotY4vfj8FuebZfWeB4BXwmSUPTPfcNvfgrHFEH7c6Kh0qdlABulm8uI45594U+Ko0ndJ3mzQ4/l3QI9wUBRYF0OFFkfW1sz5Z82ftk/q7Kodmb1YnuF045EzHVR2IKz8JX6n3V+eZQ+Ojy6yvroG+DLW2cO90keYADMCuC7M25ayubQIQPusw3Ob7znuXfhLUn3/++eHVV18dW4YNhmeRFq7bb799uO222wYG6SkjPO/5qy6FefTbx/fNEoqqJ9E+MPVV56F/1xRoCjQFdkGBYwbQZwndVaapHrmRY84zYGxKttlHWaYCge+8887w4osvDtbLr3/96+HLX/7yKK8wQMuekww6STU+pdOmZY1NP3/d46nyShz+YjyqSusueEK/czEKTB2Pq8PO1FC62BOXv2vT635TzwcKKmmVkmBJTw3g8s7UEf3GN74xAlxxMtlk3b1NjTWzusnnV34SPjLVj9p4vPz+2uUvpvxlnryyrL6+j7LGRehcxxNasLfI9ufCZ8gvLnxG9DS+cvfddw///u///nGdXTxmEQB9k/t4UTkjtreL0G1ZvpRx1wCFqV1mHf3Z5jMqgF5TuFsnncJ9mzNxWO9KDXRle8gwtQY655x5KdwPa5Td26ZAU2AXFFgGQE8JvWkt8130u9+5Owo0gL472s9881Qxq0bmKXC+Z13fu+4Q1J977rkxCl0bAJ3hOQA6oWsWgL53g9lRh6ZGolmgeRuJdjQ5/dqmQFPg4ChwagB6Jmgqy6zTIHlwi2BOhxOhD+xSfiYAuu8B0IHoAc9Fpcuq05/FKTDLAN3OgIvTb5d3nqcfNU+ZPzt4CsOzC3ABsEiEqPXPCA3kAnAFQGcg2iSAvsu1tK53Tx1zPLf5ybqou93nNH9Znt4VQAdquQDonP4A6AAv2XLwlnvuuWeMQo8BWkm9RQD05Xt1XL+Ig86Urxyi7aVTuB/X2tzWaAKg1xroZJl33333Y+e/b3/726MckwhR/KU/TYGmQFPgPAo0gH4ehfrvUwp0Cvc9WxNneTYv6/W8Z0PbencI6s8+++wIoGsZgnhCJwL9jjvuGL0WpXGfl4pj653e0xeepagdohK3p2TubjUFmgJHToFTBdDrtLYsM3uRp1xPAPQXXnhheP3110cwHYCerDkAdOC5dGINoC/PMObJLC3LLE/Lbf6i9aPVqR0AHXAOQAdsxRht3ctsATxPhCiQqwH0xek9i3c0P1mcfvtwZ/OX1WYB3RigA6DjMQHQ8RgAOr5y7733Dt/85jdHvqL0TAPoi9P7WPgLu5ysJ9aINmsGGNoR6Iuvh1O7cxaAbg1ZP8me0wD6qa2KHm9TYD0UaAB9PXQ8pafMBNCvXhleevuN4c0P/jp8eNetw4eX7xwG14Kfy9ffNDx06avDT2+8Y3jo0i3jr64bnvzZhwv+fuZtl97943Djm+8NN7z7/nDncP3wwF13Dz+5/OB49acpMIsCGCLgXP1z7TQCHXgORAegdyqOXkNNgaZAU6ApsGkKnBKAvmlaHtvzA6BL5Q40D4B+7dq1MVOO6HMgOgAdeA5EV1+0P02BpkBT4CwKANCTtn0KoPsdAF10qCsR6ACujkDvddUUaArMokB1OGBvEQ3qmgWg4ytTAB2I3hHop7W2GkA/rfle12jnAej4jahzttwG0NdF7X5OU+C0KNAA+mnN9zpG2wD6OqjYz9hLCkwB9BqBzgDdAPpeTlt3qinQFGgKHC0FGkA/2qm98MAaQL8wCfsBTYGmwAwKNIDey6Ip0BRYJwVWAdC/9a1vfZzCvQH0dc7GYTyrU7gfxjztWy8bQN+3Gen+NAWOhwINoB/PXG5rJJ+qgf7aK8NTr10ZXrzWEejbmoN+z4YogCE+88wzYwp3rQj0pHBvAH1DRO/HNgWaAk2BpsBcCjSA3otjHgUaQO+10RRoCmyCAg2gb4Kq/cymwOlS4DwAXRp3pSKUzZPC/b777vs4hbvsFg2gn97aqQC6TCg17X+ncD+99bDoiBtAX5RSfV9ToCmwLAUaQF+WYn3/pwD0118dnrr6cgPovTQOnwLzAHTgOYWu1kDvFO6HP989gqZAU6ApsO8UaAB932doe/1jgK6X1O2EcmAX4/OLL744WC/SuUvhnhro5BdyjEsNdPUxc+l96mV2Dd7tzWW/qSmwzxRoAH2fZ6f71hQ4PAo0gH54c7brHncE+q5n4DDf3wD6Yc5b97opcAgUaAD9EGZpv/rYEej7NR/dmzVS4CwAPRHo0rh3DfQ1Er0f1RRoCjQFmgJzKdAAei+OUOD//u//hnoB0AFdrnfeeWd46aWXhjfeeGME0wOgA9E///nPj9l0tIniEr3jqmB6A+i91poCTQEUaAC910FToCmwTgo0gL5Oap7Gs7oG+mnM87pH2QD6uinaz2sKNAVCgQbQey0sS4Gugb4sxfr+vaJAorcYoX1P6zuG+Pzzzw9Xr14dWyncL126NEafMzwnmothWgS6GultgN6r6e3ONAWaAk2Bo6JAA+hHNZ1LD6YanT/44IMR2Apw/ve//31wEcyltnz11VeHt956a/jNb34zfOlLXxpuvfXW8SLHfO5znxtbqVDJL65//dd/HeUYwHlkmaU72D9oCjQFjo4CDaAf3ZT2gJoCO6VAA+g7Jf9BvrwB9IOctp13ugH0nU9Bd6ApcLQUaAD9aKd2YwNrAH1jpO0Hb4MCAHPG5xidfc/1l7/8ZTRAX7t2bWwZlj/72c+OhmcX4PzLX/7ycNNNN42GaJFcMUYHTAe696cp0BRoCjQFmgLroEAD6Oug4uE+oxqdCeAMipS3pLZUF/JPf/rTCJqLPP/tb387/OEPfxjTtQPRXdK2k2Vc5JZ/+7d/G+UYzoFAdOB5ZJjDpVT3vCnQFFgXBRpAXxcl+zlNgaYACiwKoAtYuPPOO4d77713+Na3vqSqWmQAACAASURBVDU6+3UN9NNcQ53C/TTn/aKjbgD9ohTs3zcFmgLzKNAAeq+NZSkwE0B/7crw0rU3hjc/+Ovw4V23Dh9evnMYXAt+Ll9/0/DQpa8OP73xjuGhS7eMv7puePJnHy74+5m3XXr3j8ONb7433PDu+8Odw/XDA3fdPfzk8oPj1Z/TpYAILgI5sPzPf/7z8Le//W00RgPUGaHVDmWA1jIqV8Xti1/84uCSCjX1RBPZxQgNPNf2pynQFGgKNAWaAuugQAPo66Di4T5janQmpwQ0l7b93XffHf73f/93+N3vfjcC5wxH5JuaPYfxOc5+wPQ77rhj+MY3vjGWowGqA89zHS6luudNgabAuijQAPq6KNnPaQo0BVBgFQD9m9/85miH4fiX8jNNzdOhQAXQyb0yLbnIvGx0d9999yjLatngyLFaf+vP6VIgADq96L333vtYT6Ivfe1rXxt1oG9/+9vjd3bb2HpPl2I98qZAU2BRCjSAviil+r5Q4FM10F9/dXjq6svDiw2g9yI5BAoA0BmXGaFd77///iiIE8wJWq7f//73Y+vzmc98ZrwIVyK2XLyjRaIzPvs3MN3fCe3a/jQFmgJNgaZAU2AdFGgAfR1UPNxnTI3ODEPkFW3WhshzEejkGY6BlDvGZmC5SwYd0ea5GKVFeN12223jfQHP2+h4uOuke94UWCcFGkBfJzX7WU2BpkAD6L0GlqXArAj0BtCXpeLp3d8R6Kc35z3ipsC2KNAA+rYofTzvaQD9eObyJEcyBdAZnV9//fUx4lzt0ERwaSl7SW0KGJcKFXAuCv3rX//66PV6yy23jP/PgxHQ3hHoJ7msetBNgaZAU2AjFGgAfSNkPZiHVqNzsucEKH/55ZeHl156aQTSRaNHfgGik0USWSFlO7D89ttvHx3//v3f/3281EcXmd410A9mOXRHmwJboUAD6Fshc7+kKXAyFFgFQO8U7iezPGYOtFO4n/b8rzr6BtBXpVz/rinQFDiPAg2gn0eh/vuUAp3CvdfEQVNgCqC/+eabw7PPPjtcuXJlNEQnekt0unrp+TBEA8ul+7n55pvH1D9JHeX/EqneAPpBL4/ufFOgKdAU2CsKNIC+V9Ox086k5EzklGeeeWaUX1555ZWBLCN7DnDdFec/0eVkFPVEXRz/cvn/zpqz0yntlzcF9pICDaDv5bR0p5oCB0uBRQF0mXI4+N13331DUrh3DfSDnfYLdRyAzjFUVsiawl1a7k7hfiHSHvWPG0A/6untwTUFdkqBBtB3Sv6DfPlMAP3qleGlt7sG+kFO6Kl1Giiu3jmh3HXt2rXh+eefH1599dURQK/p3N0bIzTljdGZUsfoLP1pUqCKSk8KVGnc+9MUaAo0BZoCTYF1UKAB9HVQ8TieQQCP/KL95S9/OfzqV78aXnvttY+j0MkwjItkkTj2iTz/3ve+N9x///2jDCMK3SUyvZ3+jmNt9CiaAuukQAPo66RmP6sp0BRoAL3XwLIU6Aj0ZSnW96NAA+i9DpoCTYFNUaAB9E1R9nif2xHoxzu3JzEyChzD0D/+8Y/xUjv0hRdeGA3Q0qEC1H/729+OLQA9Rmh1RL/zne+MUed33HHHeDFKf+UrXxnroEuBmjSoJ0HIHmRToCnQFGgKbJwCDaBvnMQH8wKyi4sgruX0R26xRsgwb7zxxvDuu+8OakQmfXuc/374wx8OP/jBD8aIri984QvjdenSpVHG6U9ToCnQFKgUaAC910NToCmwTgo0gL5Oap7Gs7oG+mnM87pH2QD6uinaz2sKNAVCgQbQey0sS4Gugb4sxfr+vaIABc4FHNcyNDNAS38qjfvVq1dH8FzrnhihGZq/+93vjpeaXGqHAs9FcH3+85/fqzF2Z5oCTYGmQFPgOCjQAPpxzOM6RkEmcSlFoyWnyJ5DZtG63nrrrdExUGr2z372s+MFNP/xj388Xr7n/4Hrsuf0pynQFGgKVAo0gN7roSnQFFgnBRpAXyc1T+NZFUCvKdxlWuoU7qexBlYZZQPoq1Ctf9MUaAosQoEG0BehUt9TKdAAeq+Hg6ZAFLgA6YRw4Pk777wzvP766x9Ho4tKdw8j9PXXXz+C5EmBqv55Is9vuOGG4XOf+9xB06Q73xRoCjQFmgL7SYEG0PdzXnbRq+r85zvZxcURMGVorBcgOpCc4x/5RLmZH/3oR4ModKVoyDWcA6V4Z4TsT1OgKdAUqBRoAL3XQ1OgKbBOCiwKoLO3kFnuvffeMWCBvNI10Nc5E4fzrE7hfjhztU89BaD/7ne/GzOK/v73vx8zc7H3am+55ZYxiyhbrpKcNVvXPo2h+9IUaArsJwUaQN/PednnXnUK932ene7buRSoCpzv77///gieE6wYnZ955pkxIl3r78Bz6dtvvPHG4cEHHxwvqdxvvvnmAXjOSO2e/jQFmgJNgaZAU2DdFGgAfd0UPdznVQdAoyC7uBiKAOjqoYtKl8odcE5uYYxW91z69u9///uj4UjUeS6lZ/rTFGgKNAUqBRpA7/XQFGgKrJMCqwDoMuYkkIGtpR3+1jkj+/8sAPof/vCH0Uan5Szqeu+99zoCff+nb2c9bAB9Z6TvFzcFjp4CDaAf/RSvfYAzAfSrV4aX3n5jePODvw4f3nXr8OHlO4fBteDn8vU3DQ9d+urw0xvvGB66dMv4q+uGJ3/24YK/n3nbpXf/ONz45nvDDe++P9w5XD88cNfdw08uPzhe/WkKhAJ//vOfR0E8QPoTTzwxRqH/4he/GAH0RHF98YtfHB544IERQFcH3b8pc4nkaoo2BZoCTYGmQFNg3RRoAH3dFD2e54mucDEsAtCff/754ZVXXhmz6QDOb7rppvESdX7//fePWXRuu+22AWher+OhSI+kKdAUWAcFGkBfBxX7GU2BpkAo0AB6r4VlKdAA+rIUO537pwFRtbxVbLvsu1L/1wj0r371q8Ptt98+ZrfwPRkuZLmIXsRRp52LT2ct9UibAmdRYMprnEt/+ctfxkuGC4ELb7/99vDaa68Nd9111/D1r399zHChzK8MF3gLPlM/zV9Oa801gH5a8330o/3b3/42/OlPfxp4EzFEP/7448Mvf/nL4bHHHhvHLvqcIRpgzvjswhT9X1Kg/su//MvR06kH2BRoCjQFmgLbp0AD6Nun+aG8kXGI8sYBkAL37LPPDleuXBmsmS984QvDl7/85eFLX/rSqMxJh3rfffeN6Qt9ory1Encos939bApsjwINoG+P1v2mpsApUGAVAL1TuJ/Cypg/xk7hftrzfx6olXKcwHMABZuuy7oRhe5i403WAkA6nUjqdo7FdKSa4YI9N5csXf1pCjQFmgLhM2nxmEShs8EAzq9du/ZPADogHYCOv+Rq28vprqVO4X66c3+UI2ck+vvf/z784x//GA3RjzzyyPDcc8+NrY8aoonkunz58uDCFKVHTQrUTil2lEujB9UUaAo0BXZOgQbQdz4Fe9sBkRXAc9EWAHSlZwDoItApbsByl6hzcouLwah+GkDf2+ntjjUFdkaBBtB3Rvp+cVPgKCmwKICu9IyyMxz+ksK9a6Af5ZI4d1AVQCfvJoW7lO5sbzJCAkK1gE92OW3b5c4l7cHfADTHU7TkFYAWXQhgXoF0//+b3/xmzDaqFRD1la98Zbj11ltHMB24JduoK9GiCZA6eCL1AJoCTYELUyB8Jm2cdPCWAOgi0NlhEoHO+W8KoNfAhba9XHhaDuoBFUBXdvG5118dnrr68vDitU7hvhcTOU0zoVPTupl70dE96UQErw8++GD0VHz00UdHAF1LEFfnnLAlDeo999wzXhQ7glZS/Jw6E6zjnxfVduo02pPl3t1oCjQFDowCpwqgV1lmnhwzvefApvbC3WUscjEyWidkFync1UAHlDMQuRiLRKG7yDP9OZsCZym5Lcv06jkFCjSAfgqz3GNsCmyPAg2gb4/Wx/KmjkA/lplc/zgqgA6cAGQByF3RjaRYDsjFxqvcFbtuMnTdfPPN43ctMJ2jjsyjs1Iur38E/cSmQFNgXylQsTNBlkDzpG33b8GXLkEMb7311lgm4s033xztLEpDaAHo8CJBl9rPfOYzo5PO1Mmr7Qr7ugrW168G0NdHy408KeklYnCuXjMbeeGBP7TSh9diUrhrMTqe0Bigiyc0jyLRXOqf+6RezoGTYS3drw4FU7r04bAWEvdDmgJNgROjwKkD6FWJicHk1IHzbAHGRRcljgKn/ExSiQU0V+uP/MI4BFRnPOrP2RSYVQexU973qjklCjSAfkqz3WNtCmyeAg2gb57Gx/aGroF+bDO6vvFU+y1wKzWI6UCyFeQCpgO+AoAF0KILxdH4zjvvHIOjgOf+3z2x866vx/2kpkBT4FAoUO1NziEOOiKHlfsVdJkLfwGey4qSEhGCLtlc2F4SiKnFX+KgA2PKpzGSQ1kVq/ezU7ivTru1/XJWZFatz1C98ny3yfN/a+vEET0ojIuX4hNPPDG88MILYyutD89ETBAzTAQXzyIeRP35iAKhHwBd1L42YPpZoHr9bdOyKdAUaAo0BT5NgVMC0Kd1pqoCEzlG21l1PlonBHIXb+h33nlneOmll8boc98B6HfccccotyhDwxlQ20ah87lMZJjIM2ScKtNEdpmVfef8p/cdTYH9p0AD6Ps/R93DpsAhUaAB9EOarf3oawB0wEVN4S4dd6dw34852lUvqr7Ifgs4Z791AblyiTynI5FpXKlHDCRnzxUc9d3vfne8UrYzEaO7Glu/tynQFNgtBSqWhocoHyLC3BVsjT3KGQU8F4muZWvBPxKACT9ij9HGFuPv+FA+DaDvdq638faZAPrVK8NLb3cK923Qf3xHVUJsYpPCsy7GVC0hgcAQ46q2RqdvrbN7/qIaVYQJvvjii2P9UC3voKT6wfQIWi4eRfEcOvVIuEo/NEl6knzXSlUSgTWpSzqaa883RnevKdAU2AsKnBKAnpRYkV0iy0SO8Xffq0PgKZ/BMQhpGRgDnvtOTonMQlnL1c5/529rMktNtZZ6iP6PLOPfWv9OtHorwOfTte84HAo0gH44c9U9bQocAgUaQD+EWdqvPnYK9/2aj33qTbVpTyPQE42uJvE0YpQuBCgHcClxJbPo5cuXRwCdg7G/aaVx709ToClwmhQIf2FvkqFYYAIbC5ucfysH4RKB7t+ceADt8CJR5tpbbrllvGS30CaQAY+ptpi2Hxz/GusI9D2Y4yo0MHJITWPTpjaDTczQnPSeBAvfMYEpAD8dzrxNPDVS1/vO+lt9/qL3nUXiWcbyVfpc35HfW9w8izBJLSNqUv1ghryHXBigyKSpQ8K6abIMvZYBERal1yJLvRqPUzMIzRiXCaD5TmBNWiT3tdF5Eer2PU2BpsCpU+CUAHRKCGWEDJPadeQX/07re6LQ6xm8qAKy6Lm6Dplnlry1aD8XkZ2SQoxsx/uZh3Q8oSlvkVmcxc5kZ29NG5Z3bFt+OIsGy/Rllhx3nox7Fj9Jv9AIrapME4MaxTdpHv1fotNFQ/WnKXAsFGgA/VhmssfRFNgPCjSAvh/zcEi9mAWgR87tCPRDmsn197XyE/ZbjsO//vWvRxuuaPRnnnlmvK5duzbav3N98YtfHFyyi8rSVQH02C7jKLv+XvcTmwJNgUOgQM10CGPDWwRYssml3jmsiO2lBrCyEcA+YB4yAALP77vvvrGtEegNoB/CKlhfH7sG+vpoudSTaipThg0TEZDc5pXOSMsAnZqYWkZn92nPA9CXMWquAhZPDZurGJKXecaihvL0I1FcPIp4LALJMbhqOA1jJLhP08hugiZ1DMvMz7zFtY5nTI3WAcMTZR6jM7rFcC8VPoHV4eFQQddcFUxfdU0stZn65qZAU6ApcCAUODYAvYLeAGDR5kmvp8aUiyxDYQGWk2PiFBhnwG0A6OfJGquczaueb/NkmSoXcjiQ4pIM6DuQl7ziqhlhyDWzPosC1+uQIdbxjOkYzpK/Ftnq9feJNI8RrToDxoOcPBNZJmD7tHTNIu/te5oC+0iBBtD3cVa6T02Bw6VAA+iHO3e76nkF0GsKd46iDaDvalb2773kFeuDLdz1yiuvDI8//vjw2GOPjaBXLQEGOFf7/LbbbhvUPnfde++9I8hVs2gKoupPU6ApcJoUqPKKwI6kcH/rrbdGEF2mYmXz8JtkA2TLYiNIhgug+V133TVmuNCyGcQJv7MBnta6agB9R/NtcxIAtDYyAzNDMyFSC/DV+ltN6zmrbujUMJwhnWfcDTOZdd9Zf6skW/S+88i86HMWuS/jYYxO9Js2Nb2ThjzAMKbnNxVA3xRNFul/aLWIAXzROT6P/tM1kygsxvnUDY3R3r+lkyWwMjrffPPNH4Pp/h0653eLvrvvawo0BZoCx06BYwPQayQA5z6yjMuZy6vXJZIAgF5L0NSaUxWE9/28c226RhY9V9ch81R5a9l+nic7VTqgVZwmKXGJogYC13N5XqT0tuSHRWiwSF8qbc6SvxblD/UZkUnSMqS50JEzoIscQ66hLIv09z2p39G+I9IXpXzft48UaAB9H2el+9QUOFwKLAqgc7QPqCU6NNlzOLL1uXq4879KzxtAX4Vqp/cbtm6O1sliBkB/9NFHx0sa91oG7Gtf+9qYul3tc9ftt98+glsuMn5k/XnOxqdH3R5xU+D0KFDlFeeQ4Eq2KXjbyy+/PGa3ePrpp8d/s2Wxu2iDdXDUIb/gMf/xH/8xtiLTXfOyAZ4elU9nxA2g72iuszlNANCcJwwvGKlpkrZGS4CIITCgZm131P2DeW2M+4QxnxodneiiRQzABzPgNXa00m4KPDhICK1aXp+ur3zlK6Pg2kbnNU5CP6op0BQ4KgocG4AOmHFWpPxMQHNyjfpSqeMNQI8DoPOkOlr1GfzJEq+OfDUivcp9lV5Nu7PZA/pUJ484KaTl9AcwpySTadSZl6bNFUM/5bijV46KDZ/cYBpAP7kp7wE3BTZKgVUAdEbnpFVuAH2j07OXD28AfS+nZe86RWYHYCWV8quvvjo88sgjw8MPPzz4XsuAkdW/8Y1vDPfcc88ImqtN7P+kc6dn1kxSezfQ7lBToCmwFQpUeQVviYMOJ53nn39+dM6R4ULJiJr5OfiGFn9JCndOgQIwyTOc7NtBZyvTuDcvaQB9S1Nh41bjMc8Xm1YLPHcBzxmfIzRoHfzxbLFJIwzYqG04XWzy5kU/Nf3Opl/qsaZN+QBMo0bDid4CnAdAVx89dUEcLi28LrZO+66mQFPg+Clw6AB6BSAZOZJiPPKMulJvv/326MXr//J3v0sKbedCogK01Unw+FfAYiM8K2q7ZZfFaJi7qvxNnqmyDPkkTn/SsXEKFM3iSt15IDtjf7LqtKK8HP377t1ToAH03c9B96ApcEwUWAVAF8GVUnoNoB/TalhsLLNqoLN7SpvbKdwXo+Ep3BWZPdla1UCXwt0FQJfhzFrSAs+BWaJC8RfZpDjDAtJr0FTrTaewcnqMTYHzKZDSySkj+Ktf/epj/sJ+xW4VgB1gjp/gMfgLvOPb3/726KSTbHbazqZzPt2P6Y4G0Lc0m/GmS21QG/Q3v/nNCJozOCfqHKAeo11ASK36l4DJGPB6o86fuIsIScumGt3S8tnJa2oEunWrHlFqskrRm+/WImOzCC5totMdONZsp0/ayfT1S5sCTYE9pMChA+j1XPCdt65oc0YwoDmZxkW+Ibe4GErJMakz7XtS61UAfQ+nq7t0oBSocmCNQKc4y4bgYnwjc/uudV/SuZNjOAVSkinM1mwcPziC9KcpcEgUaAD9kGar+9oU2H8KLAqgK4uSqK1EoAsMaQB9/+d43T1M6lw6Qw0gagB93ZQ+7OfFUTuyu0xmTz755HgB0+OYTXbHWwBb3/3ud8e0ymR48jsg3acdtA97LXTvmwLrpkBKCKZEsvrnTzzxxMhf2K+UUMZbtMBy2Sy0QHTYBqcdDjq1PNxFsKd1j6+ft3kKNIC+QRpX5ULUS+pZSt+unsubb745tgB0YCQBkjdMvFu0Nqr0khQQV6J5OwJm8Yk7i6k1YD6fjhUowShSK4TSQ5glxHIEYYQmrAJHgOjSnBBmXQTZRB2KWq+fPmwWX8N9Z1OgKXAcFDhEAL2ek9UZkGOVc4DCoQWiA9RT9zypsKXFTnrs1JqutenawDF/bddzsuWV1XgAukWeoTCTtSnGHAHJMuQY65cczqh/6dKl0fnP+qU0u9RE5wzC8K9tWWa1uehf7YYCDaDvhu791qbAsVKgAfRjndnNjavWniVvJQNnA+ibo/khPnmq69Axn3322fEis1s7bI9aoJbUypcvXx6/k9/ZHl39aQo0BZoCUwrUUnn+duXKlbEGuisBrmwEgkLuvffeka/cd999o7NOggThHT5tvzrN9dUA+gbnvaY6BYzbjIREXi0BH7V/+ctfxihd0S0Mc4zNvF14twDPGfIY9T772c92OpoNztcqj95EevhNPHOVsaX+ajy1ko5XWhNOH2+99dao/FjTSbOkFYXusOEJyuhMiOX8QahNOqV66KzSt/5NU6Ap0BQ4RAocMoDubAKak2HILc4E6fQYN65evToaMwJWajkBAiHJNIBzUbzkmZwF8d6t89iOVYe4qj/q877ILrOU5cjjnFmtXRdjLhmGkkymERXl//L31EMnj1u/rkSo19I0vWYPd82eSs8bQD+Vme5xNgW2Q4FFAXRyH5sAQzTHek71HYG+nTnat7c0gL5vM7Kf/ZnqEpyyX3rppfGib5LV6Zta0aAAdBHoAK6UkcR3+tMUaAo0BWbZBPJ/eM3rr78+vPDCC+MFQE8QiFZpCHiGFq8RLCg7nbbq/m0HOK11VgF0NqTnX391ePK1K8NL194Y3vzgr8OHd906fHj5zmFwLfi5fP1Nw0OXvjr89MY7hocu3TL+6rrhyZ99uODvZ9526d0/Dje++d5ww7vvD3cO1w8P3HX38JPLD47Xvn4S8WJz8pRz6Kc2KA86kVpawHkMdaJ3Gen8G/jI0DxNgd2bdP9m3Byve1428cxlKVe9tFJ+gAFaNLqDhfBawXSgOscPQqyDxiHj36IPrWs0iuF53fRadmx9f1OgKdAU2DYFDhVAz1nAgQr/l4mE0CiLDr4PSCdQ8s5NRpKkv3YOcKKShSQ1o0bB8Lrr1n5ubns++32zKbAP8ssspXlaW5ERTiQ6R0AyDRmdMu3iwMrL3Pq1puPYqq310LukUu+CfadAA+j7PkPdv6bAYVFgFQA9KdwFhXQK98Oa73X0tgH0dVDx+J8xBdDZGgWcJdMZWT0yO1tjUrj7LtiM7dzVn6ZAU6ApMMsWUP8vNiz2LNhcyhBqZbZIhgs2rVpmuT6jMY3TWmczAfSrV4aX3m4A/cIroUblMtKJ0HIx0DFA+z+tiBaH/j333DMKAakVquWlu8lPonK8o0aOAf99GAYr4DkrVUUVdKZ1a+q/z0o/GkP69H1596JMqkb91whq3/Nshs+p4f68NO/pe62lOf1eAYE8fzqu6XhqatHqcJG+V8C51tqoz9kFCJGSAwzP1rP6IYAhbTU6Mz4D011A9DiDZC42ubb72U2BpkBTYN8ocIgAej3rRJ1TKkTuaike6p1rna0ijVycATkCcqBK+uttzsU8uaTKPDmzq4xT5aApCFyjjmcpZDm3q+PZVAaotKz3VXlr6mQ2lU+qnDOVISIz1DM2v082mfQhct90LPUZ0+/5zSzZpcpc0/GkP9N+7VrpFG3OKYSTK6Nc9URP5icGOWu41kJLPXRtl1Ta5s7ud61CgQbQV6Fa/6Yp0BSYR4EG0HttLEuBroG+LMX6fhSQwZWtMemVgVzs5wJ4ZDpLimUAF7ldNtdpqaWmZFOgKdAUmEWBBLQKamUHUGI5bQXQ2bVkuEhW3abm6VKgAfQNzj3iqnfu4ikn9UyAxmoAFdni0OfhAkjP4a+d1o1ed3cTjRODqihjl74zdCa1vH5UA+i0LmcdT31GdSIQuTwF0Ssg713eE8Nk/h3AO2M/y+DqHbm8O1HTxpNnc0rwfQpyz6NtNXh7ZubUM115j7FVkLvWeM27jc33Sq88x3PT39DNM9yv9dvUE9dOHQLWvTbOel4MzpQh4In6IQ4ebZ1HKU6+853vjJeoLWPI/LbReZsz1u9qCjQF9oEChwigO49yiTxP2nYt4NF5AFgHNJJjOAKSaSgZHAFFAjiztvmpsgaZoMoDFejO2ZrI+NznLK4AOnnBWZwo+hp1HGC6ygLVCS6/0zrvIyO5v8oCOd9z5s8D7Kuc43tkCM+NzBZZo8o5ZAzlhCJrTJ0JMj+RO2q/M+7IjKFplXOrvOe+Ks8Zm3+nrfLkNtfF9F1okTGIcuEUwgs9GRXQy3XDDTeMKWg5A2qtdbKkFs370xTYZwo0gL7Ps9N9awocHgUaQD+8Odt1j9mMEjxEl2A/SjQxmfDuu+8e7aDaBFxoO8vPrmdut+9XNsxakfWMPb0C6IJz2BetGd/pGMlwsdte99ubAk2BQ6AAvoKnuASHsNMFVJe6PRkuBIRwzGHTagedQ5jZzfWxU7hvjrZjLUWGZZfN+dxzz40XwxxgMZHmakY79HnQ+R5DblJEbrCLAyNvDOMMovrMWKglsMZAqNWfXFWYnUYixeDoGTFOxmg8K/orBt4q9DD+eqfLd59Z0e9T2hhL3qVNH7SJJuI95LnzHAKmz6yAvGcCDAIa5PnGbGwBzSuIzGjsfZitPvheDfhZI54Z43bGEIMzGjDU6rtnaOu7tq1cVDAigEpSoARcB6g4ZNQlcjmAUvcsIPom13Y/uynQFGgK7BsFDhFArwAtWeZXv/rVmEpPGyOXs4pcI0o3DlNTQHibc1GNu+l/zuvqFKffAUOdSwGZ3VsBdGdszu84sGU8nleB5ADqZIf6O793PjrntQDv2hcygr64T1+qk1ylXc7fyAmROTKUHQAAIABJREFUIfTd7+KEWR3tPEu0NUNUZI1pxHzeEWc9fan1SiOL5b3eh06e59mhgdazI3N5RuQfbZUndw0+m6PMF9ow5nIG5IEuwiVKtT5HjuGRDlA3Fm3oss313e9qCixDgQbQl6FW39sUaAqcR4EG0M+jUP99SoEKoAPSgRUuzosNoPd6mUcB+gVbozXjCoBOXpfpUmQoG6NyS7Gbbttpu2evKdAUOEwK4C30fRcbl0x0KecGQE+GC1kVK55zmKPtXq+DAhVAt26ee/3V4amrLw8vdg30i5OXUVGKaxcB8Ze//OV4MTwDyh36Wge/79LQOPxnpcy8eG9mP4FRJYC3xcCzL/UgGTaB/FJXSjNfI6Cr0ZMSVSOnI+B4FhA1oDxjawzSAcOn0VcxHmu9M2kyErV0XrpM79L/0D7GYm0cFkT8++6ZMfBPHQJqatUYnfMszzdGY6vR9gHQ42QQRwjCHCAZHY3HFaMtw23oRYGozzQ3NQIdTaRHZ7AFVARQB6ZPI+o3tV4qYJAxoEvSnmjNO09Ra54BvQLo+hqQYNPZFTZNg35+U6Ap0BRYlgKHCKDHqc4Zjq/HEfD5558fz2lnkvbmm2/+OIU72SZOXrso2VFli5zhlCTnVbLsOGOdR5FxnNPOYGeye51xcfBznhtjxhsZyN89j8zh2eSDOPLlDK/ntnPe87X6VaP79SNyQqL2E0medWZc5kE/48ynr1Icer/fkQ/IOeYlcoiWYijloVYf8jGGSq84MAbsTr+M3VwC7PUhcpYz33gS2R7HgGSccdZH9tE33wOue0fNKrTtlO7VicB8GAejnAutyOuUaWtZhIsIdK05NQ7tpkstLctj+v6mwJQCDaD3mmgKNAXWSYFVAHQgV5z8ugb6OmfjMJ517AD6vMxX0TniZFpLNk4zcx7GTG63l3RQ+ga9h5wOsAjolbKRbOm+1wxa2+3lYbyt2qijo8VRelo29DBGdJq9rLaD8JdkyG3+styawFvYRNhv2FJqDXQyC97yzW9+c7TPxD7SjvOzaZzg35o5OQGx28Q3l1sBy9/dAPryNFv4FzGSMsgxOkvfnhTuNiLAPBvToQ8819ZI600bExNRTShhFK31TDEHfdJPaSsAtoyz2gp+YtSJNCfkMDwar2fFSIw5EZyNJ4c3QtYDINHJlCoAt3e6GOWTLoNBOGBxnYgIoGju/aF5rTXPScHzpIeKcTnPrenEE1GfNnV2eDxirIzFWoy2Ro/pz7T+aFK6m9c4SKBpjWpPWiLeTp5bI6LyTC1Ds99i4LygGLONA33MSX33wot0xRun4ES8QbWMzkAiRmdzxXvLZc0npS8gvb1DVyR+/6wp0BQ4WAocIoCerCJaPB6ALs21Ng6AaatTYE1BvmlZZrog6tkcQ0vAY7JIotGdo2QCWYCcpWSHRB2TTzIG8pB7IpP4d8B1co+zO2d5IrMTEV4dJmuNLf2qUdtkBJfzncwQecv57pNzl7ymnzEiGVfGRibwPkAvmaeWj7H2yKDOZjJajXCv9ctr1hxyGe9rzzN+4wbUM2KRt4DxZBfvR4ekdo+zZOinXy7PIMcEfCbPRM4JPbe5uauzpP4bW2Q89Hr55ZfH8kvokyxR2iqLZX622e9+V1NgGQo0gL4MtfrepkBT4DwKLAqgO+vJD/fdd99oB6hZbbadPe+8MfXfN0uBUwDQsy+iB0R/IjOzG8aJNyWPyMz9OZsCAMIEe2nRMfSkJ+ExdAnfZ2VKbfp+QgE6XTK+ssWiWQLWaunRLrO536sm+yH8JQ7t9HI8xZ4J1rDfI9lN76pNKlkBU46QXYNNR8tmEdtFghJS0i49byeoT+awBryiFzwvAQe7zJy87lXWAPq6KVqel0gWhkqgLoOzS2rIKBJahmeLzAKz0Lb5IeAx4roYZdWw1j+tQ1YdUylZGQxzyE7rmTIs1rSkjI6ph80QnSgpgrPNU2tg1vqT1RMOHdS0cTEmY14BjAHs1dAao7J+MCiLGAqIGzBdP9CZofyee+4ZDcyJqvKuaUR9reWZ1ORS72OmNdprmgZ+ViSV/9N/zhKM4/pRn8/4rH/opv/VUJ5D0P3mQ7/DyNHF88yR9VO9fra5hsyrtR6QIkZ6hnofazy1Q9E8jLSjtrY5S/2upkBTYB8osGkA/SxBflUQO4qZ1nkFOCcjaMkHziBp24GKQFsXPl8/q7571TmrjmjObR7FZAMtw0vKsDhPnVFkHGcz2QHAbJ4IyDnjnVeMwO6jUFU5xPOA52QFlzPR/2n9Lo6SWmBszkj9SqkfChxahp7ekVI/zvcq5zhrjcNckC/TX32PpzSnNfJBjNX68cILLww///nPx9T7+lnrkleHg0RwJEOPLDKpA2bcycZDwYzsQuYzhvqcWh7I2iCzkOn0K0A/mWaXjhZ1fTE4RIG2Psh8siy4yKrVWcT3OJgyQvWnKbDPFGgAfZ9np/vWFDg8CjSAfnhztuseHxuAPtW3AliRg2vmKzI70JetjIMmeTKlmBpAP39VomcynWprec6UGk15ztiHt61znj+K/bgjmV7RK47M0dtrdO1ZmU2bttuZyyl/qZHlyUIHMKeL4zFxrE923Ojg2+ntYb2lruFaFi8OOuiLZ9eSy8maM82q2AD6J3MfBx0tO6DAFIEnbD6xR2nhbvN49SHwlwbQN7jfGVQZOV2MnIBpF1CXQZInLqMkQ6noYkDutg1xiZwi0DGKJjqJkTcGY+Anw29Sh2sr+En4Y3SM0fjq1aujQZex1ljrJ56CAeG9PxFY1QMIc0q6VPfGuK114FfgOhFPGCBjbgzUFfA2Fwy1jLcM1Iyf6B7PopqKw3MSkc+IGocCgIH/T31zRmbMNJ58U2+9GtGViHqMBIhcjcyJdmJMNwc1A0HSyeqHAzHpz7WM0Hfdddd4oVU8orZdU5QikPSxDvDUxlWuwNxY5y70T1YBNDCG/jQFmgJNgVOiwCEC6M6llC0B2gIUAy7GOYpjWiKnk4Z8XwD0ZMThwAg4dq7mjGc4UNPaOepMJa+RYVwB0J3JznpyUBzhAqCTRZzPZA8gsosslPI1ZKXUhNfW+vFxMEzZGX8nn5BTOCUkynkqM5AV0N9lPgKmk3Mi49x///2jw2CN9vLuxx9/fOwD2Yw8Qp7STr2xq9MEOTVOBpTJfMgkznz9cfl3gH5yVDL2GB/ZNo6i1kmi5Ml0++KVnJJGkWeTZcF6939xDNEma4HWuPrTFNhnCjSAvs+z031rChweBRpAP7w523WPjxFArxkZU7aT/BywPDXeq40z9kHz0eDL+asSjapzQsB0OlqybFVQxhMPAYQ5f+TrvyMR+rFhp7wp3Y4tOfq7/6e/BlTfZamt9VPhMJ4Y3qK31n9Ac/oonTuBmtpgMHjPlK80j5k931nT4S3Bk1KmDk1Tyk4bp5I4/Tf//jRdQxu0rXYfYHpKPaYUYlK7TzMSHwLvbgB9gzw0UdAM5hgdIcoFMAWgM8RqGRMtIpuTUXabHwIdxpu6nEBPhmMGVn0BfOojw2481XKopp8YTlK0awHNnsHoyEhrA7l4vfFAMV4HtP8LgK6tqdIxr1qL5Xvf+95oWNZ6Rup62qgEqUSyM44nvSwgPTXdjQ9YHtBZK5osaUnjEOCd6QvAQJ8YxD1LKk8bpqZxRRPjQBNCRk0HWoF9z3ePOY6TRA7GpJNFO+OIc4C+hCZJJ5LIdWOOAwbjNgN4rTe6zTWEJrXW/DRqKyl9zVuyCgDSOUb0pynQFGgKnBIFtgWgV4WpOmWtQuvUhdICbCsInMhkrbPdmUg4nvL3bQvEzkpGKucwOcQ57gzXUkKThlyfyRUBuckQZBjgqfM4ckiA8NxXy6Z4XiLXOZAlillLjuJcACjWVucD7yJnkFO0nu0CypJNkoFHH2tEvTkgq7k4+EW2JOeQK9XofvDBB8d3xsFPf93/2GOPja17a0ryalQhd8SRQKvfcZRwdkeW8UxjTEQ/emeeyQXJRoQ2/kZuI6eQ/4xRPz27ppnfZdpANI5Dp7kPgP7ss8+OMi4DE7Dc+o4jhXbbmaNW2cP9m9OmQAPopz3/PfqmwLop0AD6uil6/M87RgC9BsTUcko1eIqMXj8p75jMkcc/8xcfYXVUqN9r+cpt65kXH9X2n5CoZHZk65Bdmr5Ot0mZ0wQ7+b+AYNWO0HTezrzVkrLmi5O8i82ALQO/YXOgs9egvWAk2pRJaRB9Pog+5S3V3lJtIzX7se9N00/TNNkPtNYfG1iChOFnwd1Syg+Pib3worbK7ezKj97SAPoGqc04mkimAKCJ1BXxxPCmFc3CqMjQue260Em/nVrhwOcAoIyjorL0kZGTkTCeadMI9KRD1TJSMzwyOjJc17TdwNTU+PQ8C9Am09ZUoKFTjNw/+MEPRgOu1gaMUZjhtXpdoXkM1PpRgf2kkkgNzmqsNtYA14zBnpOotfSLMdg9+R3jdrIGAA1SFz6MuALoGHA8+Wq0u+WX1CEMtjWVE0aSqDatQ1Pf4sWauTE/APSkW50+f4NLfHy0+Uu0nTZGZ2vJ3GCSLvRnsE80ehudNz0z/fymQFNg3yiwKoA+FdSrZ3KA4ihbMegY+6zo3qoELEKfpAYD8jIKJcuLNtHbWnweX4/SvcizN3VPBdBzhusvpZNcUQF0YDMwF6gboB2I7qyNNy0lwD25r8oMzr2kiKfMJnVjAPREb3MyIBfljPQusg75S1sj3H13VsqW44qHtHEBzZ9++unxsp4S6W1M5ALyGlnJeUvu0Hf9JRuJQAegm1MylXv0j/ySi1JOfvJ8bcZdI+Od5wDlyG/kl6qEoh0apiyQf/tYe36X9+bdkYF3DaCjb+TSlCkwZ2gbxwFtUu1ryX/9aQrsMwUaQN/n2em+NQUOjwINoB/enO26x8cAoFfdy7lqTORbMnCyUNE5XCltyPk4dksy+TynUc+eB07OAmsWATLPemZdD3n+ec9c9D7PXve7098KtNTApel4zhvLrP2w7j7vA73qOK3V2M0DosehAx7BRk+XB6L7N31NAJQ1m/JeHY2+GU46XcvJioa3sCfUrMb4C0f4ZLKrOFK+a4GY9bmL7IlF1+yi963CCyqFt9HnWe+oIPlZYPmidFj0vlXotQyNlqHtMn323ETva/GXjAX/SNk7bbA4tiQ44aHxlwbQN8MDx6emDjgjHANpTRtaAfREVMd4ucEuferRUwC9RkcxujLGSgXKgJoIdO2iADoQ2vgAvA5hB3Oiqvw7hn8tJwOG24DFDgpANuBYHxgqtakZrx+MwgTTpEH3+9SZZ2Suh0bo60Dh7cKY7WKk9u8cNOYpkWpa/06deF40SWfqd7NSuOed1SuVcOIQiydTnYhaeyOegTH+B0DniGANxbDrMPV+xmf9CfMxhgD521pHGGR1VIjzBAA9aU8jhOlz6sE2gL6tGer3NAWaAvtCgXUA6AHKgaq+Ow9c1fMzf4v3p7Mr3sjT+k3n0cb56nzWin7OGat1JseZi1Acb9Jdl+iYBaA7z9EfGOpcB3SL7n7ggQdmAuiJQKeYnAegowuHyQDoeb7fnQegx8FS2vY4GDorE43u/81n0haSLZ988snhqaeeGsvlOH+NxXlLTiKvff/73/84Ap2clAj0AOjkppoJqabqI3vJMpB66eY3gDH5LaVvyHUBnMkmVX7RF+uDQyZZTN/jzEFh4qwA6HelLE4UqPPW46b+HqfHWQC6+SQnWtfWeFLtJzvTpvrUz20KrIMCDaCvg4r9jKZAUyAUOA9AZ78g27DViDoiB5FralmZRMc1VU+DAscAoFfbnvGwzbnYCdksE4Djb7H5WfPkx5SmTMCLdpdOo4e66pZxMjjUMW6q38kalkxs9Ec6MZ2wZsOlp8Ver02W3KSyTv8WAe42NZZje26ccxJNbm44yOfCW1IKmEyP9vgHPpJsuMmIG52eXt2R0uevlPPWcdPwfBq6gy0qDjoJVhF8Yy0noMN6hQuxbaWkn/WbLM3W9L5HozeAvth6WOkuhk01xUU9pT5FvBSr0ZkRMgbtbQtSAdD1j/BXAfR5EejzUrg7lKcR6AB0myMRyA7h1I40bp9Ew6WWZtKWJ0UpozTFKwqYZzjYY6yPB1aA96Q0BbzX2hXZ0IQE9GY0dzGEEmptbJva3xN5pfXJoea9fpOUr4vMW/VmnMWgpwB61kii8nNYAi+q4B4DNGO5fsVBYNs10BnGwzDNf017ak2YZ04USXuaWrMNoK/EVvpHTYGmwAFTYB0AunMgYCXQD/8ND67nh7MH2MdZzRnBwSog5jKyhjOZE5ezNpHWSR0WWUbrTK4lW3Y5TVMAPaVY0D+GA+dTAPSA1XF8BLbXFO4VQCeDTCPQAejAc/KKuTgLQAcqi2pOBHoAdPSjVHCIi4OcSG2yT+QE5y3Z8oknnhgv3+M44Z4A6OQUvyPXVAA9oDjFhhzjPNa6J5Hq+qV/Dz/88NjWaHhyR4wq+lsB9JTTsQbRIHXarRlrloxCxjI+ilOy+exLDfRFAHR0Ygitde3JNv1pCuwzBRpA3+fZ6b41BQ6PAmcB6OwxZMQG0A9vXjfZ42MA0KNbaMnRZHB6hfVOD8i6p2+R52XedJF76RuuBN+Qh7cd9LLJ+e1n7z8FEswH1MKfU+KM3sfuHBsCXZ59mb6nZUdIvfQaRHce8Lj/FNmfHtbgCDozu3+CCeEpKYvmfKV3JqJXtgA2HvzGFSe15i/7M7en0hP8JWUMrdlkgHQ2Ov8TcGm9sj+xBbFzwYpSIx2OFWxwX/lLA+gbXNEB0IHoDM8OpdT8ngLo8SLatjfuIgD6NAJ9VQCd8OggTv0DmyUbxLgB10B0nlYE0GeeeWa8RPDXdJk2m9+KgtIXGxTI7Eoq03i7pGal1hwA1W1i8yD6KpkA9A3QwDhq8zNMv/DCC2NLCA64DghGj6StXaUmTFU6fQ/4EYM7OqSmOOAixnVzxXBL8NYSyDEdFw/vVYCRdSz/CqAbS017GgA9GQgY4htAXwfV+xlNgabAIVJgFoAOqCWMAU2TFYVCFGWqZmpJJLLzIKmSnBkugqnn5FximImzGUWLMpXaWMsA6M5O56zW2UzRjtI9BdDjQeos3eVnHoCeFO7TCPR5APqsFO5nAeg1hbvzMBHoAcRrCnfe5M56co/WOe5yvntHIteB1jFskF1SqobDI3km9bqsk6SBJ6N4xhRArync45golXuy12gpPHGEc57XsjXkL2szZ3qcBZISPx7H2mQUIsNYD8lixIDoGWRBY0v6wGUzI6x7fZ0FoBtPItAbQF835ft5m6ZAA+ibpnA/vylwWhToCPTTmu91jPYQAfRp5CG9K2mwAVzJtEQuTzYw8jp5l6xLZpY5M+Aje2SArV1nXVrHnPYzDosC9mCArJQYoKu58m82dOuenRkga/3mu5YOxM6wa53tsCg/u7eVv9Dh8Y6UhYBZsCnAk9hgaibjpMEOplIzXNSSbNsOqjuGOekxrE4Ba9c5WDNcp6QJjC7ZLNmanI9xLEvpCC27Va09v3pvNvfLBtA3R9uR4c2KQEf0ALCMzxZPNSBusEufevRZKdwTgb4uAD3pYAC+wO8pgM74H/DYZhP9LUWpSLAcEIythNF4dRJIa+pUz4iTgkMpke9aXlzAC3NCSOBRJ32oZ+Y+zyMcJ0pLm5Sd/ua9jM6pHbpKHZhEs6cN6O+gDHMJaJ5Us/rkECTEZOzVs5WnYASZbTthnAWgM67XFP4NoG9zd/e7mgJNgX2jwBRAJw/E6OKcc7Zo8fcAelr3AEG0zjhnWBzFGHFczgsKmLObAEqhcraljjYwNwD6MueEc4nypnU2O0udV9pZEejOzAbQ/9/oHIcOAcK1APQ4maFlMuOYU0a1pHY0Z+QTawEQnvvIOOYiRjuyQlXAyTN+47dRRPTBnADcH3300bG1XlJj3bmcD5nG3+IgoU2pGLKbfiUSwXOtCWsh8kuc/qzN6thRlX39Iv8B0cmC1dN4l97GDaDvG7fs/qyLAg2gr4uS/ZymQFMABc4D0AEy5IFO4d7rJRQ4BgCdzEvXir2OjTJlH8nGougE5JB5o38BClIDnR4GHNiVza5X42lTIKXAtGzLceKOfs/JnG7q/9mWrVctR2r2dwFt1vmugraObfbqOUoHpeNHfzYP7AUpBRzbCvsOXZz+HHtR6p772744pR/bXPV4zqcAvhJbChtY1jO7UsoSa9m8ErjBVpmyeFrrPOt5Xx1AGkA/fy2sfAcAXfr2GoFOeDw0AB3Yzxib6KFlI9AjRNYIdB5sUwA9KeBtNkbb1PhEv+qZEhDZ/+lLUrMSYNE2gqlDxHsAuFpeXJ4FlGeATlpSz3EIEXCB/DZ1orS03qHv8ZIhRADfGapX+UxrnOiLK3WTOAS4GMbRJOlZMZi8Vx9quhaG7F2lu5gFoAMJ1EBvAH2VFdK/aQo0BY6VAlMAPeC5c8dZRHgMwJi65vFIDnjujEzdPYqW76LDfac4xYDjjHWuJe12DDephb4IjZ0rFOvU+AOUJhpdSz7QZ0A60D91jBpA/3/j+V1roAOiZdUBfjsjnfFJzZ6a9ZkTclPShJN5nKVxMKSIJGLAnFfw29ph5JDphVyTmnYUEmfyI488MrbmrspV3p+rKj083s1xsvUAvVMLj6wV2eX/s3cn3JYUVdr403ZELBrBRkCUGSwZCgpwWO3AR/Dr+W3aZbetCCIzxfRSUFrSzND6x9e/8q5f2k/1Jrn31rmnznx2rhUr7pAZGfFEZAz72YP9i/akXsZMlEPsERzyEfBRJoirruwDaxtmGZfLuOcgAj17mbZAXwbiXeaqEGgCfVVI93sagf1AoAn0/ejnRbZymwn0yO4SzkpeCS6ySPvunOGqt8washKeq1YUzbc6NeChcO06KL5vZIqp71TRtZY5HSOHxa+dtd1TT52pY+ofBfCpIvhR5U/bmDjTFZODsJh6Gj1K4XeKb8o7rIzDcFvkN3dUWVHKj0e7yNNDoocMkzvj17M+K+cQYKuq7y6+p35HcE4423jMjYKOv+d8Tz5Asd553DyDn9iUa/rt1m/isG9n+t1Ov8mDvpM6P+X/B81z+c6n3/a0LvGoMH3XYd/0peA95Wtq+w9qe9oVj4jTts86r15Kned5tob4I0viKZr8S05eRNZE9uniFRovJ8e7JfSgOWYTrybQl9gru0agG9BIW0R6jX8SjanDYqAfl0D3kdmYIrqR6JQQLBqIgJDdIQYI6xHj3K1LBrSPDUGgjom97X4CXn3iPgJoi09ieVqAIkz2wbM8F4NdHgJd29UBib0IAj2TJOJD0uZYfhFKx6IQWQJbm5Uq8EZW+F2CQxQHjuOadxHDvwn0RaDYZTQCjcA+IBAC3brGgrtaFkfZS25Oj6vA5CHQPRML9IT7yDph7YsbcCRlVbSyNkYzedYNt/u8A1FrbY6r+MQ4OsiF+65boFNIiNIaPOGSGOhTF+5TC/QQ6HIkcz1IVRJb39mX2D/Zv0SLVz/EBV/GRYhqOWVBhDuy2uEaga8/JO/8xS9+MeaIbmWzJJAbN7EomB7O4hbeXqO6n3Rf3Ptn/xJr9Lilj6t874jbduVkrCP5N0Vbvi3Q92EG3s82NoG+n/3erW4EloXArAQ6GYr9CO9K9hKJz2pvchxPSMtqR5e7OgS2kUBHwCTZI4ZclNvv2vtGqbh6trS3ZYmeUJLzeKxcVM/kbKEdca/r/KA/su+1R8jeP9bxNbRTPGTFvW6eIwN0hYxXRn3O/w4j1A9rn7klocvynoQ687s6JLymc0vIr4sR6CHT5NXVsLOTFIOlWmflxyW2d+a91ZNA5K5xvR1cE14rmATDGkqtymxnPZcvclxEiVv7E69YHg8iznLOeYgtCiJyZzlnW3KKdSvLLwqLdZVT5xdjPN794ulPPyR+dAz/nPHxEeYWZ2nzzKZctT0hUPPt+o6y/h/lhaOOycwv+TY8l/lFefWqc5IyEiIXSZtv0dyirNSlfs/Gsm+zEvExZKnzTxRLMk9MFWT8/SDFnLy7ehtMGI+8N+H6vC91lpuT1S+eTCrns6n7qKw7+sKcWI1Fjeusm/rJ/pBsjcFuuEayzE2dX5pAX+KM0wT678aP4zgEOmErQbHFG4EuIRoiSE78TcJli4ZN1Isvvji6JJVMatlY2dxYVCzwcouSD1a/IAFsbuNK3uGOO1PCZ1dcuD/yyCMjge5jnhLoLKrmuaYaUnHVEgtCOWs/f0eiE7Krr4lIHVIfC6g6SyaZbMhW7e6iCfR5RkE/0wg0AvuIAAI9Wt6UuhK6xByfGFbWK/N4yHF5Nu/VCj2keQ4bcptra0TWveTKztpwlOZu7ZPcR9BigxuBQxWcHkagW3/XeS0zBvpxCPRqgS6+PfKaOzaWzfo8bqrk1WLboQFxHm8CcbNHmKFfcgBzcErccX1kv2Ufo44O2JVAFxbn3/7t38bwODSAU7Y8VuXea/wYL1HEyF4pih0Rrjkoa4N9in2Ln6MQaP9S9zIRJCoj5SUGunEZAdU6D4JNoK/zi+13LxOBJtCXiW6X3QjsHwLzEOjkFdWV9TrX+/3rsfW3eFsJ9Li9to7avzvDye19K0ljjy+RKdqLG+shPaZnq1X2Rohh9XdeyF7decL/4glNnRJ71r4854KEsnQucD7IeQUxJYU0Myd43v3xfnWUxfZhGCgv51r18w7nXcnv6uAdcmeHWcKghpBPru1kzvL0YZQKKpGd+SrtCQbBIWcXba9lJuya+sLEOPCss1BIO2VXEnDVBHoUFZJXYy7yiZdeemk0PpNnXMvJn7U/4bxWOZZ37V1Vcd74Q5zDWwo/EE9zyMWEdoN9xlQ1alw3Pr7bnKV9tzGu9K2pr/HvOzD261xT6x0ln8id6v88l3lpKmfKXOG91prIJuBHvhKs8z0qh4zMWCYHiYFAJb/VOwYj8niElNe5bWodXhUJannu034p82QbXNvkAAAgAElEQVTkQO6r3garIoF5ospsYiwaAn7d/X7Q+9NuWFTvCuZJayhrdPMLfo53i3hPJPtiJLppyiG1jU2gL3HENYH+vwR63KOz+CY0PciF+0Ex0Al6uS+xGfWMPG5iTcImIgQ6l6SSyaZqJppc/S5PrHHaoiZBH2gE1LS64i7VpjGW7wh8kytB8kEx0A/bEE9dBR02sfh7Nm42tX420Se2LRcXiT0Ln5DkJsxo6kRbp2o0LXFYf6roJtBXiXa/qxFoBLYZgSmBHqtuc34lLW3wq9W3NcuhIlbH1gPrhd/rRt1al012tDezWY+m+2GH9Om6lcOBg4j3JQRNPTQ0gX60BfpRBLq+T3w5eYRYEbj4WwQsVdHC37N/8XNc+DuUhKC2PyDAmxLoP//5z0fFRIcWbt/iYcdYyV4ncRy9w9/9HkGJ+uQy7oxBe5coPybuub9Vy5xYYNiPKTfhChyaqjBp1QqAdS5pAn2bZ9au+1EINIHe46MRaAQWiUAT6ItEcz/K2kYC3b6wKjDzYhnPl85o8d7kfEUex5KOnNP+Ol6dVr2vDSGas6HzQ4ggstDEb0cwOW9EeTeW3Km3s2NIOvt2bSKDda7I3t9ev5KA9vPV2KfGep+VIFZeDesZojuhodTBmUSufrEmnVqkVuIqMb9zjiZf1X/yKKPHpXC1KNWeEHbwiNWvs5Z3R87smereX5khEOHpLJVwoFFICIF2XAv9Zc0Wzm/xHobI5YmVjF1OTo44Z4WeMHMs0ROeYFl12vVyqwGEMUNGxHAQ9+EbyLfl7F0JdBxIxv2q55ej+qTOlb7bzDW+s3wD5od4L4iSUS0zXIj5yTda5w3PZX4hv6hW2vByf8ZwlY2Y46I843usspHMJWQmvkm4RrFfHWIoYK7LvGQty3WUd5FqNOn93h2jzMhdUhf/V/eEaMz84Z1witGnPPIh+Sb1/2FjwziPHCvj3LxCUcRcUz0s64d4WNY3m3g1gb7EXmkC/R8EOvLcx2DCQKAjwTMJVHdBmaBMtizFWWhJNFRsSOMCrG5KDeAs7j5EG6TqOiiToL8lrqf3mOBNvLFQtyHIOwh4WbP7qOVxNxKX8GKBxpXNQW47DKlZCPQMvbgOMlH6ORqQfocfLCw8JtS4Q5Wrc2KT2kTGbe6qLf+aQF/iJNJFNwKNwE4hEBfuDkdITOuS+Vyytlkv5ebxuEsPKRnN1Kps5ufqes7hIsIFB/x6aLfJjoBkVlDdr24h8yuR7gCxiy7c9Q3rEvuEaBXrjxq+ZerC3QGAUM2+wRqeg9ZhBDpLdP1ZBSkOGNHejlAreTSqYU5BIiFo7GG4d8s+gTAjrtKnBLr9FBfu8hoDndZv3EzmYBpN8cShiqCoHtQc9iJ4U79ojSeeXuKh27vAI4dBZdnPRdgYJYIcXGcdm4u+rwn0RSPa5W0KAk2gb0pPdD0agd1AoAn03ejHVbZiGwn0EK/Zvz799NPjPl9uD28/HqVl+9rIOJ29Qh6vOrSivWx1S5547fEK5UwZ75ZVAdtYiFx2akmOPGXIRDnAXt3zCdmUs4vc/t69IUGqlemsHidgjrhyTokRkXeRhTpnJP6z3Nkl56ip/LO6rtdXnq+EXn72vxCZnqnEGDlyDLOcr7VL+2KF7QwWgy7n+7hBh3U8h8E0YatgaLzEgAspX5XSV/k9Tt9Vvc1pB8M0Mng5uUJCwiG3EipM3tf8COSM73s1XsgRzC0UdYxFYzpKLDWcmr9F0WXV88tRrY1hB7mRsz85gDbhxIx5/A8ZhbFE1hUZVSWhfZfmLDIyeeYluedCthqTkT3IzRme4WHP9xfZmnHt+w4/410Vu4QFVq9Yovum/VyVYuJxJLK56tWi/mxvVL0Cp23+bj4xh0TW5x2xgtff1YV/FIfI38xBeJ9Yaatf5DSbGie8jhNt00dRUtJHIdDNm9W63hjRVglWm3g1gb7EXtkmAt1EQ+sFYRyX6D7MkLQEnSa5CFePEwM9BLqJMhboBxHo2YzZ4BAIxy27jeoDDzwwCq8ffPDBsR5xOTRdbAzoGsszwm95XDBFC0kbsiliBYWMtjiZyAjQ46KpbihNsqdPnx4Ti/WqAFAn/+MQ6FVDssb8MdmYuE0yyevP+uShhx4aMUmspSgELHFYf6roJtBXiXa/qxFoBLYZgcNioNtURjhhPqfgVV24VxfZEX5YM92TmNgEC9YA5ThYONjWAwtlsAh0ZrFCzz027wkrkr1CNNWtm9ZPRHq8w2x7DHTrv2SvkD2E/VAIdPuYSqDrA3uWuF2Lsp68xkCvLtwR6A518Tpg3zF1Gxas7c1C7srtqUI+25PZa0rqYJ9l/Bzkwp0Q5D//8z/HvZWxoz3aIo8wRx4iOy7C4h7xMNf/0xiRfndQUh+KBfZ0iecmV072lpQRc3g05quF+6q/84MIdMoGcNPHscbxjcVjkdzBr69GYJMRaAJ9k3un69YIbB8CTaBvX5+tu8bbSKA7B1Q3vtXAxv8QGgkzWcMd2UevixgN6R+PZUhQSsHIJYQ0Reh4vYxSdSW3fdt+JyONC/PEX7777rvHcyaClZyUXDIu4uX2yTlb2B/P42o45wdnKuRbjImQcf6n/HjhdB5KWE/vrle17nWOUlYIPUQVQkxuXFZ5cS0jMdDj0h55l/CZIQFj2MVyOCHanH+c4dQdnjXsJjLd787M6l5lyev8Rms/Orc5pxo78mrxarzDwJlW3tf8CNSY12Qt4WCcO405Y0UyxuAe5RHf5brml6NaSzZkbiFjcN43fsyZ2hPlft+un31Lvl/tCtcix3mQaTz77LOjRX79X+QfyvBcjBXk3kfxgAKC7zzGJSHPM9f5Hmu8dN8huVm+yRD0fq+8i7kibZPX0BjVkCWKD/GAnLlFO8yHsa5GDuvbhOb1nDYYA1J4MXOI9eT+++8fZQ/yeAWUb5IL/8PGRty4B6d4uMgcX7k7uMdAdFMVdJpAn3/Ou+iT20agm7gJC+MS3eRsYbRZ8sEmhqU8H6vJyEdh8xELKZNlFgCTDYGsCcImwaSRyd/Gw7MRGkdTyaYsAtcIXRHWhPQmjVjm2fh4xr2xdLLRSfxXQtm6KZlaekdLSr3VKW6XEPQmq2ysstE0WSrThgEmsKnu4rP5jOukaGSaYP2vaiPVjVowqFjkZ4uIzVg0sWJlJidAR55LFqIaU+Oig3OBN8xKoOt/QnObcOMAzn01Ao1AI7BPCEwJ9Gq16zBgnbMeOSxF+GF9dSiJyzxrUg31US3UabdG0c3aW10hWa+ySZ3VEkDfREu/buYjGJhaoFsjt4FAj/DIYSwKeiwrCJiyh4F39g1wtQ8KcYoYD7FMuJY4cfY+ley2X7JWR9iTsDTcqIdAtzZavxNLTx/p3wi77KOqEMd6T4CkXM8SjEkOeiHQWcFoW+L26ReH2F/96lej1q/ys4+xp4kmuDFT21YPfsZCDp5Tzeu6f3EP3KIJbj9lX2dPZS+jffYBOSAllmFiA65rPpjFAj0a302gr6uX+r3zINAE+jyo9TONQCNwGALzEOjWfQJkchzpOPvQ7ontR2BRBPrUSKW6yT3MHfas7sOnKMcyNOevSqBbV2N1joBx3pLiRWyVrrntwV1RYE38X+dD8mhnT7JD5w5nDd9hJbfj/jwyWWU5d+Sco30UBJyTPFeJHjjASW4f72zhPnnONZ45ylK2KuLCOgQaEo2cN9buZI5xI548BNiUjK6xi5XhfJZ6V9fP6hWyK0q8GVNVcdj/qlI6eTNZpqSMyGvlwVs7nPOj2AwXY8R5P+FNN4VArxb75OvVAr0qWiC1IpOX9zU/AgkpYG6k5BH+xDxjTPrupOrBwHj3Xa1yfpm1hZFNkRH5DhgjkHdIaUOs0MMHyOs8QU6AWE0IgfoNkn/EY7Bx6F5jNSHjyEHIHtSD3COu4pUfA5LwVgmFmPkwccbxOzCXV9lbdeFeQ0zoO/9zL3mQPo3HBt965j5zhJ9rCGFzSDxomD/JS8xRUrxZwNFzVd5Gzhfr/W0g0KvSgnlG28zt5keKTdX1P46IgahEHrqIq+4RDirvuN9SE+iL6JVDysjiTyPNRBKSGegEhxZ+H4ONVjYoqz5MqJO6SSabaJsh0n2shL4EtSY3At64WKiaTxGWRtAcKywaQDY8ifVgkjAhRbPHh18FzSYNk14mPhNb4tKwUlIHuUu57vMBakPiiKujyRWmJqgaeyf4p9yQ7jZVNjFxjaG+1R2pd9EklAh+bRYkmx/vy8Rn4g15nphJsQxMvI1YvddNabU6jxA6Q6paoKtvrADl+oViAeG/+quHhWLTXLhXBYom0Jc44XTRjUAjsPEIVALdmpK419YcB+scDGy+4zVFnhAfcimuqax9dQ239lifJeuB9dAG1Fpubcgh5Tguv+JKT27NVe+4mTrIhXsOLOvsjBqTzzoKdwc5uYNOJdApoVlPCcK0zWZeitt697rq2m+9jQuwEOjRGq5kt/0EstV+Qf7oo4+O8c3k+i77quwlEmuPsoLy7HPUCXGbNd56ry7WU/sqGtc5iHhfXOu5L7G19InDaAh0bUooGnnioXveMxGWTIWOVVBmzxeco+GdPvc/h74IlBKCRrvsg7Kf8+60CwbrdEU2C4GururZBPo6v+5+93ERaAL9uIj1/Y1AI3AUAvMS6AmL1wT6/o2vZRDo1XOTn6dWmccVjE97xV42Lnvtm2tcaHtGe1l78VgvIolYBVZZ3Lzk/XFGiLqEpCDnjNwyRkbObvbh5JhxWayu9tyRTcYoqhr2hNiOq3rPeFfIMeeZauntTFKVc2tYzaPOncrMmRfOzj/xADX1xuU8G0Laz2TL8ir39S5nuHhvI0OtBHrCVsnt6WtYT7hnfkv71Q8+8RpGhp1zmXMBeTN8E8OYIrbzprOZM2Jcv5OB51weN86bQqDXfnfej1daY76eqY31yKDlfc2PAHlOuA6Ykz3AWzK+yG/i4cJ4kYzzKLx48yrml1lbaPzHa6HxTz7xm9/8ZkwJXZD5p3qSiOxDm8mXokjgOzqIQCcvMwfUb9q7zdXeb7wm7AR5WvYb5j/zTMIrJF66XHJfDFnkNQRF5ihyu4SZiCdI8ywey3yjP6tygDZF9iYPse9dMcS0LzKPBjtzSbxZmGPNL5lX5dX9/ap5n1nHQr0v63TmU1gx/NBGfGnkbXLj/Qc/+MGYyOUWcdV9wkHlHdebQxPoi+iVQ8qo2nM+qAi+N5lAZx1lQCPSTRoWehtDE5UP3oZBHlewmbSrJl/ciUZrMBp6Eeab8GzAaClG4yQDMc/S7MmGzrtMsurA4soGPNj68OphzAbFhKfePsBKVNcY6BapGmPdpB6XIiZak51y5dGCspipZxYzG6Dq9tT9mRhMrLFcN5nbQFbLeBNohOzVjUhi7wRXEwxtqsQBiraUPNp/SPQsDpmMlzisP1X0xSzQK4Geg0ZboK+yh/pdjUAjsCkIhEC3PjrQ1/hXcWsdYcxhdbbJtkZK1tBprOkIIawxBAuxkMi6Zq2qsawvhk20e+1jEuvbO63DceEut/5Wjd+LlbvM/1dN+rgajHu9uBizjlrHabnaW8Ap99pbaG+sHqz9iclk/dJOGFrLQ6A76El1rwSTepB65JFHxgOlvBLoibcVoY53R1CnLjWWvQN0+tShk5WA5CDpUBVXgdpWCXRKjb/+9a9H92YOjzz62EfYQ1Rh0lSbuR484FA9DkVwZszF7aODnvuynzNWopXtWQKouP9DoKeOmxYDXV9WF+7xrtAE+jK/3C57GQg0gb4MVLvMRmB/EZiVQLd3iTWqdb8J9P0dM8sg0KdeHKvyZyVe5iWZnLFCoMsTt1Xu3dUzlf13iI1VkxrW+Jx7EEHVbTuZZ4ge8tfID5174qUqLucrYay/sud33iHL9P3azycOvPNEJdB979XoKQS6544i0KuiuPpX4s3vOfOadyJHTqxc8lv94MxTCa8YQMnJUmESC/Sc+eSei6tsZ6E6tyVkaIzEUn4UqEOMOffAK17lnPGdOVneOs8ZFyFA48o6cuRNIdDrzGS86NvE5K5tI1dIGFFK/33Nj0Csl8kjjBN4xw15zsrWzTpGcRaVQJ//7Yt/0rjxvSKUM3Yo7pM9JJa7szTZSIxJ5fHE5/vzbM7fclfmbzgYe/HkEK9+cljm+4zLc0Ye5jtY5pv1jcYwBL9SeR7vQlCTscij5CJX/3qRF0n6zfyivRSXYECu5NuQ438SDuOofsscGA/J5g/tksyxUdzHiZlPYBZvJ4vvyeWWmPFhPiYrivdpOZ7txz/+8ZjI3RZxTb0k1jKne4ZZ3tcE+iwozXlPLJ5YPRFAx0raB14t0BGM+aiPI9Ses1qfeAyp70M3kRCoVgLd4GCNVN0RmTyiLRPrbnWOYN6GMbFqtF+5mczcbxJJ3AbPVI02i0dc0RrM0XasMV1tltyTSdmEFdfyiYHjw8smpbpKj4v5vMfGwCKlLPXWDxFSxzWG3DviItWz6h0cEnNcu+BQrbFiqWVCtFggubVdqhvUWMRrl7FRtWD8Ld4B4nYpxLt2ZuOunnHHtGoLrigLxBNAFTob89mUTl24w6yvRqARaAT2CYFFEOjWmRzmzb/RnI17qRDo1pKs4dafuHCPAtesuIdItp5H+CB36Kh7GXsFh5QQjbOWv4j74v0lZG8VJoUUtxdDRte9mD1FLNAR3fVQZd+mnQ5EBEb2CBGORRhkPdYXsTrwDMzjvsteJDHp5YQpEaqoR8h2uMVzjrXS2m8ttf9AQGfvpGx7COXGNVjdy/hf3CxWF+72LLF8l9t3cN0eS/B4F5JP45DXg4d9SNUU1oYoJLgvBxH4J8SOPaa9WIRv2kAJwbvj0jWHy1XvgevYm1qgTwn0xEBvAn0RX2yXsUoEmkBfJdr9rkZg9xFoAn33+3jRLawEuj0zYjNWe/aIsUiU15ioU8vonH+qRyTnHnvQGL+Q69Uy5vXwOSXQK6nofciZeJmqBPqq3erGKhI2zjEhcJETVaHYuaAqtGRfrr7BOeepnCWVWUNROgNU0ikEuvc4q8xKoNc5JGPD2QS5EoKeogL5bc4W8eiZUBDIxXhvozxc28ODVyxUnaVq3POQZM5BzmvkvzF0mp4LgoP2RfatPpWs98ysBHqs5+XGzCYT6OmHeGaVh0B3dm4C/dJmSWdqcyEZg3Hvew2BbjzG25yxUl1/bzKB7szv/I9fMQ/xuCeZY8KhkAP4dn2z5AAhqhHkcWVfXbhD2XeCU4hRgm+HwSfZjty3Ga/H8mr0EAt032x4C/MY+QWOJ0aVxncs/uXV24Wzfy51WQaBbg4xJshW4v4+BLp1EfezSwQ6+ZoxHy/L8mUQ6HV9TBx2fzOnxwuLvYPvKvsGY6V6sKlKeCHQQ/w/+cqLw6MvPT889/qrw6t/+/Pw8R03DB+funUYpBmvU5ddPTx84rrhp1feNDx84vrxqc8Mj/7s4xmfP/C2E+ffG648+/Zwxfn3h1uHy4bTd5wcfnLqgTFt6kVQGw1AE0l1G1q1bkwG1bXDKttj8MTdhsk7BLpcfRMTpgreY3WVjYMBlxjn8pC+NsUmp2opp50mMc8YsHVgVq0+QmWLRRYMRHVcpWdjZWK1IarxaKLhJzd5Vu3TWPrFXUqNG2oTF+ttAuQIvE3sNQaFRaG6lo/QNxvP6pK+tkddEu/GRi2WgyZK7UFQcDMLu0r6659sWpRXcbbYKJMgGj6JsX4c17yLGGuVQIeNMc8azmKkndobl1YRmMO1CfRFoN9lNAKNwDYhsAgCvcahTry76s0lh33/qxq/1oh5wsUk9rm9AkI58bbN9VMC3VoUd+Sr7JcakzvrMKGOZA23VwiBnnXVBthanxjoDluJL28ttofRXzb3BFIVuxoeRjvrO7M2yxNSxnqXw168/FgfE/87Gtkh3u0N1Nm+wB4hrt7tT9wLZ8keByEe9/Qh1+0NojSRA2sOifpNOwk+4tmH8CiuCY8i0OFCCJUxEYUDf4N19i/GaPZ+9jDqHcUCuKibvYu9QFUgnVfIuYixVr0BGRtNoC8C1S5jExBoAn0TeqHr0AjsDgJNoO9OX66qJYnzG5fcIdCzv64EQSW/1a8qxVYl2Epa2sNVb07VsGRe5cwpgY7cCskVAj1hHUPe2E+vmkCvckUy57iBRoBWz2AJpUkeF0+dIQ0yDqq73Zw3q7zW/l+5XHxLlUDX9qqce5QFep1DyJxDcDuz1Rjr3p0zj/K01blC7gyDiEPaa0/1uoU8j8cA56nqPcv9eY6MchoDvWIRo6eECBiJjc985hPEt//tGoEOuxisHUSgx3vbquaPXXyPs7jvKTKHeNg1z/iWzImSs3JV0Nl0Ap3cIoakyG2pKrck5C4Oh5wkRLXvGSaxxJfne5PDIIaS8ME1RKZinvNNS+GQYrkfzilKQs74CaEY4wIkv3moGhSwdk84Y3/PFQI9MdinFujf/e53R0t5OflPQitezAK9hiU+iEBPXbbdAj0KFgcR6ObxRVugG1Ph/2LhH8+IkcPJpXCUxkzl5KYEunUqxP8TL7/QBPqiJmiabzYYFnATiQkyk2Ql0AkS82FNBZeLqsth5ZhAKrGfxVJuQ+vKBqduFiLwjCZg3OnYmCU+azSqQtB7T3XxOXWDY+IzycTSymIhsbKqG2lC7SwwPjz/J4iVTG5xRTolaCNMl5ugTOyUHHwAcMgEbVI3OSdGTchtk+T057iI94Flk6l8P1ctWAtEFgf19dHa+Mm9X5tsFmOplQ+29ht8Ej/e5KKdNn3KJiCvH/myx00tH3aJ36I9xntcysI53gBM9hZGblGME5vhvhqBRqAR2CcEFkGgT/GqFsJ+RqAnrMqUnDxunB/vinU1hTjrVFyhy+1lCGLk5nrz+kFa/MvuY+tulAgSLz5WKllf7cfUvwpG7DHi4ks74n4vym0h0O3hohnsnhprMa4NE3Ymh0E5TKzdhDr2FlX4FgI9Fvv2giHQ9WGESQ7Wib0N37q518+J2W4/BHv7glg2VHep9k36TJu8u2p/VyXFqRebOr6MgeyFonmbEALqXMdXhHDwtu+JYoG61Vho87jPWsZ4qhbolUB3QLe3iccheY2R5hDfVyOwyQg0gb7JvdN1awS2D4Em0Levz9Zd4ymBnvCE5I32gXFRa39VlVTtQUN22GfGW2VkT/Zr9v3GZAxp7Dlr2Kp5CadpDPTs4VlWeh/F2ymBHpe9q8QbFvCVwxWxTRZHERQW8SbqzFPPKIcRBEedM/VXZH0h0CNjPS6BnnMC+Se5ufOFc5ozVwgK5yfnmigFJ5573P2GCCdnjVcvfRDrVzmCq8qdK8lP8SFGSPMqWhijsxDosK+E4SZboB9EoPsOqwU6krCv+RFwtoyn2fAb5hhj1jmZors0JdDnHafz13S2JxMuwveLY0ksc3MReYRvOal6dcuZ2hpgLvdsjB7yZmuE+SWck+cTvk7uOybPkcwFeBJ/i5fgKvupoekSLkJoPfNQlH7kykp4xWqYWQl0/ae+1YX7Igj0qQv36qFllwh0MilyJGNGHgL9Rz/60ShfXMSFg0xoZX2cWPP+FgOVagCUMTr1YpN9ifXOWhUX/m2Bvohe+p8yDIKQtCZFQEfwOBU666gIWRdYhYsWFTI5mosmAHW00TDYamyhqn1YLbFMiHFrKk+Z0fAwOEMYx8Wnik0J9CogNpijyWniywZPHeL2yQbLRF0FsdGyhOc0VkUIhWzEfaixpEr8zlii22iaeEN2Z7MOExOl5G9VQFyx0r4sFOphwo9g3M9Ve7Jq4sKparhUnJUTN/DyilfVrKrPX3QALOCGHC7iyjUanzbV/pd49ITnNgBRAtBXfTUCjUAjsE8ILINAn65D0ZaX1zWkemQ5zjphrbPWyq27CX0iJ4SI8MIcb32L9u4q+zXhaNQxnmKss4krZp3NRjckvzXUehShnU17jekda2v7BD9Xi+oqPLbBrgdDe4es1XGJTniHYCcgCqFPEJHn/K9ip+/sB7KPChEeb0DpV/WtQkj7BHsm+yf7KO+NFY526D/3e3es4+URNMqnB/N60FQfe7Dg7GfY0iZWl3rQrQqGcT2ffVA8I6jjYS6yVjl+vCuhESKojcW+g7lxFOXMuJ6LG/r2prPqnur3HReBJtCPi1jf3wg0Akch0AR6j4/jIjB14R7ZqD2k8RQDC2eK6nacLMl+OCRxwlb5G/ldhNr2x1HUtJ+vBPq8hFMIe3tfMkDElnNcCHTEzyYQ6OqWOsKV4mfIpRgZxeBIHgOlqvR61LmwKtLqrxBjl0KgV7lsvIs6o5BB5/ymj8kLE7ZKH0cZWh4yOuRS4gIzLlK3X/7yl2Pu7BXCTnnVA5c9fc5U83rxrAS686jz8UEx0JtAP+6ssdv3VwId/xLvFpVAF25g2wh08oZYZfsWpBpyl1wi3hLl5DBIb7nzSjg0efYacmVUOUI1SqBkI6wAr4IM9mKU6Xuv838tz+gKUS3EnrmtXvfff/84v8vNKVWxi0zpMAv0eWOgVwv0fSDQ9W9cuFsDGIJYu5HnP/zhD0f5oqvuN487I1jXyKyyPoaPxXkap/YJxkjkUsZNODZ8YsKFxNV7vMtUHvGpV18eHuPC/dzZ4Wy7cD9uF33y/ghJI7DUUbF4TnwYRDpNmlhfr5pUjLVaLNYSC50A2kdcN7B1AFeNRZNSXLbKlVnjfysnWnnZgCnLgK6aHRnABm3cqcfde53sYrlNe8THUF3URlAcl/i1R6oQWLuyGVdeYiepnzrFgs5EXdtiU5R4nzbycSkl92wVHscdUNynxsJLm6qlXOqRGOiVDIm7fLnnpjHX097q9vQ4xMiljfB/PJ0wANoxjYsEZ9pDsXSr1uhTBYdF1KXLaAQagUZgkxFYFoE+XeuyXldyst5znHWCYCYeZexnCCMiPEkcObn5vbowXGU/WI/VLSSxPUzqbV3yf2usPBjOG/cAACAASURBVN5tHMJs1KVYi9d9Qtw9xcqlEujWtlwELjW2lz1MNuOJu5VDV3BUJ/uGrPH2LNkrKMv91WVlFe7UOrrH2huyPRt8ZSmnKiq6J+/3XA4J8rhwlE8FSPXgQpBp31VdYcFZ2fG+E1yyP8keMftc+MTaY2oVdJxxuejxFS8G2mbPGhfuCUdTQ+gQ9Nq7y9ubzqJ7ostbNAJNoC8a0S6vEdhvBJpA3+/+n6f1lUCPN6NYE9tT19iz8SQVV932rtnXV4+e6hH5IfI0io1kT9Ud63EJ9OxFK3lvnxsvTnLfAMJnEwh0eEYOhyAIgW4fSwYHjxixxG2yfFbF6mUQ6LFa1/fGAUyRKc7JVc5MudgZzZ6bMnEUA5xFtUG7WInyHur3hM8SjvTnP//5GJ4UMeN/FGHl1duBcXOpXjxDoBsvxnkT6PPMEPv3zGEE+tNPPz2OVbIVyh7mterC/bjz2aqQxSNJZDGUVmJJzpo8847v2LxTw8HFVXo8GoRMlVeZhzk9VuVkHAkpKPfdf+973xvdpjub19AVVa4xJWNruDbvS4xs+enTp8e5AilPBlA9MC8rBnpClOwLgW6+Nz8bDyHQ//Vf//UCgV77/zjjuMqTqoKZMRlFFe9OaAHyqCh5JBRM9ZKQUNIxTqFsEeOipxHoL78wPI9A/3vHQD9OP33qXsBWy3MfqGRCMRn6uOOWIxZDU0uWZQsT43Y8FmsExHFTauKolmwRyMunsV+ioRGtjBDv8sQer1becX9ahbvVwirC3AhZ68YtcSvUU5kZ+J5PeRE2H0Qq+NvUHVTqq16eDXGvPf6W93tf8LGpz3Mh0CtZUesVobY6alvVulJOBLbaVieK6lIoGjAh5r0rFl7LHifTwV0XH3jE/QwrNBOTSV9yJX4LzTKLZ7wVwLivRqARaAT2CYFlEOjLxi/ks029zW3cAsoJLRzs5IltHe3g7BVqvqy6OoTGg468rklRBkycdEKWxNAilIm1uMNqLmtqdQsfF5FRfqvKgNbhusZn7ZfXQ64yE4PPmj/1EFAVABMWJvuuKuTKHiHticW0OuZwl3dXoZD74m3Is/YS2VdM47sf1k9VoTDvzf6l7tM8H+t3GHhXwtpUjznrjHk+bSP8oqCZcDSJ8aithHTGSvWkY+w7TPXVCGwyAk2gb3LvdN0age1DoAn07euzddd4aoFO6TX7dnuv6mWxusPOc1UZNgJxe94oZ9rDxyLZHp+cKQY1x9lrVpmatTOW785AznCIE7m9LRlXyJ94WlqHC/eqnKt+CHSJ3Nn5LGc1SgrkcPFAtU4CPecpe29jAWnIqpwr5Jwf5AlNZXz4vbrRn/Z5PBDYm08J9JxNWeDXMEwI9OBwnHFSv6ddtkDnyj3nvXbhvthZdEqgJ/a3Mb4LBDordOQ5gpvr/4Ry9Z35H2UfvJjv1bcr9y2a3xP2OHIQORIz3uDIFMxvylG+Oe373//+mEKgxyjzKM8SyiDPct5HoFflLcS5OR6Rbv5oAn0x4x9fFMtza2kdC3Bm8Q9z8pZqWHocS/S6jld+kxwzih3eW70KxIujPUWMVuMlPLHSrUfkWDFeUfaL588NT//+7PDKf50ffv9Pfx2G228YPj516zDcd+vMgJ267Orh4RPXDT+98qbh4RPXj899Znj0Zx/PXMIBN544/95w5dm3hyvOvz/cOlw2nL7j5PCTUw+MaVMvG71o4pggbAwkk2O0FeUmC5uuLOy1w5dNjFay1s+I3STk8FFaH5UsjtVShMXVnXmEvLHYqoO/CndrrNbq+jOC5DyXOJWxzqqTWXX1Pt0E1fdGcSDEdxX8ate0PVVgHXxibRUlgygFZDzWek3j0OaZ2pa0p1rb149aGVWxYFa3S8v4Puq4MHHUmKgmpmyAjQcufuPm1yaVJimBs4Wvr0agEWgE9gmBbSTQ40pPHsFMNHbjBjChOap19yrXKBvZxM+TOwQRKMlDFtv8InId4iTaxARJ8aDj/1OBSFUGrNYSdT8RZbYovFXFwKl3mCjPZf/g2exbqgJg3ftN9xY5TGYdrpbqKa8q16Uf4p4+e7vqAajW46h9Z93PTfcv9ZCjjpWUrxbnOchWwd0mzAHxMJR9ezSUCTLiTSfWTQ76ibXZ3nQ2ofe6Dkch0AR6j49GoBFYJAJNoC8Szf0oa0qgkxUhPgiz7buqtVclMaL8mfCHMTxBvBJkR9hNvoRcsbeXyMwiRzuOPLXea+9X60Lwn/ipBOtVxhUCneA9BkWr6tnDCHT4sj6XElKRMQsr0Hkt0PWVM2AUTHM2kh8nBnpCVCXmcbybGRdT71xxx+z8UMONJkSmsyelCWc7FvcSBYJf/OIXw+OPPz66hI4FurERl9HIMWUsygLdWN0lF+76AneRb6AJ9MV+0YdZoDt3kpnvggW6OUhCnlM2knzfzthkSvLIYcyd5t8YS5KZVL6pWqDjERInXe5cHgLd93+YBfq0B0OgI9HN78a498qRuCHQY4EeWU1boM//LTByqf3vZ/wRjtQYMFYkcpbKi+WNFyPSp+t9NVyNgTOlLfxVNSa2Z4gRbbxhV8+Oxqn6GXuVD/z9++8M/+fdN4fff/ju8NaX/mkY7rhhGEYC/R8u6Ge5mkD/H5QSrJ4WjQ6iCWcRzyRikachY0ODPPe73FUni1lA73sagVUiUK3yjfPEda0Ehp9NMBYfmkQ2q3Uxm7puXWX9+12NQCPQCKwDgW0k0GNhLLeXyT6GcKIKJBwu7Glseu1nQspGMLFMvLMOxYW7nJAHgW6tIVRjdUDAJZdszK1JU4W5Zdazy95cBAhnHayMcd6jfKsO5ZIxHEVAIZiMI0I3Y2jVgtLNRbBrtqkINIG+qT3T9WoEthOBJtC3s9/WWWsEOqI3JLQ4v7GSRnCG7EZQVBIjyp8JN1mNOOy/4lqVYLtai0WB9WLC9qMwiXFRFEbjxUlb7AHvu+++UcbFIArhFevIVe8Lqwt3xI5zGmzJnEMoI5lZoDurRYk4MueLKbRWQyJnK2G8YrU5L4FOPh5PAgiUjAWEVvXA6YwGz2Bqn24cyRHr9uHOdNrG22W8Aqjff/zHf4z1NL7iAVPunhB6i3ThbtwaG8b2LsRAbwJ9uTPmUQS6uYSn4m134R4CHQ+AE5B808YWElNeQ+Kai+r3X2VJZDZx4Y5jSNgHOQL9Bz/4wUiim/OQnVHKmsUC3fxjbarGpHHhLjdvVsOAJtDn/zbM3Qlrbe6vrvj1fcJBxrDlIBJ91rdPyXSKW9bLrCNRlogXaO9PP1dDE+uP8WQM1hCJ7n33rx8Nb/zfPw3v/N+Phg+v/NL/EOi3NYE+ayfV++Lq22aLEJcGFzcoJorE2JYnrkuEztVtzVEf/Dx16mcagUUgEM0wORcrxnQ0hzLuTVAOM7TnEifXwSaaPZsav2UR+HQZjUAj0AgchMA2Eujm+SQbToIBG155FXgRJlVXgRF4JLxK8DiOJcisowi5H3dfya1BhDNx8Rh3TLFkiCeUWGv3fmtWtHfnvir4e//990dteC69JOOIIob9u31L9jGEGTV+PO3kvhqBTUagCfRN7p2uWyOwfQg0gb59fbbuGk8t0JGwzhHORYiLuNuVVwLd/p6SLLKJTDWhIa1rEWo7f8TLIeE7kpQ8tXrCmqf9vC5V69sah109KVRKCJt1WqAHGzkFUKRxwm0lJnjihZM7s9aWV0+XFZ9KWEzJixDoF7NAp3Sa0JX2yc5Ydd5wnky4LWOA1a0csRKrP/0bN/wxvKnKAgkNhdTQTv2gP7w7VvLGmb29MiNjz35ebqzE4l0+VbiYeteanmWNMffUsANNoM/zte3fM/tggR4X7pRWuER/8MEHx7k+3mvlUaoyH/iO6uVe37dzeIwg5Ly/hVeT+xuFplOnTo2KNCFhndcr5xAjwHjUU7/HHntsNHQ1v8fbr9xcwnuHMpVXPVU0gT7/96qfzfUUm8gTWZ5HmUJ/U4aKh+6pB+l53lq9SUa2g7eyVlY5kDWqhjeMFXr4qyhlWHeqt+0/fPje8Oq7bw7yty5rC/R5+ujCM9ng2QTqLB8oDRkbg+pKgEaLjQzNHCR6tCcTu+eSKtEPNwJLQAAx4TAjN/lkXMuzmTV+bUoRKglZkM1rNHqWULUushFoBBqBjUVgGwn0WF7Iaf3b6CZUR9wGyh1mHJAkhxeHlpDWlWRcBoFe3Swmrl7idScsSxWe5Geb5UsVsG3sYOuKXRQBgtFYjDjQIc4J3aR6qDKWuZ2LxUo9VLUy4EVh7hvWjEAT6GvugH59I7BjCDSBvmMduoLmTAl08tBYISKSYllIdlQJdLImBEssxmKo4R4yJ+cM1pqei0dPFtYE4dVicJ4mWjvjOl5O4E+pMoQshUokrL3hOmOgp46wUT/kNlIJeRylYSQUXBKKSA6fKpObEuchCSppTKat3CmB7hzmXchrpJO8nrumBDos4ahvnY0zFvzdeTJeK6tFoPoZD9pJDql+ufQ/eSOPAJJzalwDU4atrvhDjMkpFhgrxpI0JWxqmM+KQ86OCTXaBPo8X9h+P7PrMdATaxoH5gz90EMPDd/97nfHeULbY+hgPuG5Vm5+MZeEK/N9ShSkKP3wpGGeR2ZWj4h+9/1L5jn3JtxalKmMNt9z9WpCceeRRx4ZfvOb34yWyZSxzD1ydeZZUW6NceW7bwJ9/m83c34IdPN/3PlbR+FtbdV/9ZrXm0zdT1DYyFiTR5FCbv5POAF5NXhG7McC3X0xLDJOX/6v88OzYqC/+cfhD5/9/zsG+vxDYxg//iSWLRZxKZuvuDHSOTQtEI02YNkIJoZOXaAvpT79bCMwLwLVdZOfLTA0UI1r45mwmeCZC47EBTXpWeAQKVXTtca3n7c+/Vwj0Ag0AtuIwDYS6FXLksCCUIIwQm7etxmVEyIk1p4DTj30EIZMY8wtg0jfxjHRdV4dAtX1p5+NZ8lehjKgw5R9jD0NkjyHpSgDEjg6nFcN9RrnfnUt6Tc1ArMj0AT67Fj1nY1AI3BxBJpAvzhGfccnEagEOjkSi7OcIQi4E5dbXt3o2qPZn0lkT4iXkC/2YiE7CN49S+4kxRDpUow2rJ2x7lYPCsQR+pNnVaXhavG4ahfuURwm1KdogBSKt7DqZSuuzsmcyeZgE5I75FLOfGTYfpaUEbfK9suILgS9VPuK7BrxgXSSVwJ96lLffjshIJ0n4YpYIR+390aYSd4bWbi6VKJan1Ae0EfGQQh0lqiJVR937zV+ffUoxZDNs/GAUM8JlVzxcxQyEgc5Y0v9ar3gjzR89NFHx/5whgihlzEq9/dNlPMjMWPd2zHQlzeTH2aBDnOE7bbGQM95uhLo5gPk+fe+971x3CckhzmWt4yEhUCkRkFGjgxPyAl8Ga7Mt4PgRqD7zliPm2vi1dk37bwumfMQnvnOzGtRnFc+4z/Ps0JH6Csj3yuZVhSO8HX1qgS6dsa4xHxDUUB75Z7z/njTOGw0wUN9YqSYdqmXOltrzNnyKBSop3Vu2y5zcThRuX2AMSPHH8VTgf6u17wEOkwpUFkrrDUJ0affaogAskrjKuuPn61p1iH/izcE+44Yko4hO15/dXj8lReHM394bXjt7//f8PEdNwwfi4EuzXh1DPT/ASqbjmjLETLHXUUGio2DjjNJ+tgRjiEg5Totm4/qisgrWvg844jc4tsOmyhW0ffTDWTVtKHdmo2uCa/GI4prKJN8xrRx7WCRSepisZa2uMu66o1AI9AIHIrANhLodS2wUYzLPXkODHIHkrhRtHdxwMmhx98dIOxnpF4Ljv5IjjokrGL936VPeEqaR6s9pCJBUYSziYFur16VAeP60l6GckgVSDaBvkujZTfb0gT6bvZrt6oRWBcCsxLohMch0wijI0gm9O21c129t573Tgl0cqQYFVmjkN4hFyNDjQt1pETcpyNGJQJsxELcbxNuE74TupNBEXjnzDGvpyD7xcTpRnZRriS7lduL8x4qed86CfS6r4UVa26EFCWFKBwgD3yPzmVIKHtZpA6cJFiHDI8HpnggC3HgeUSEMx+SWAoxIfddh3RC0h+kbJozDCJD/Shk689YiKtHXDUjv3JmjKt0/R6iyd4dGWMcueLRVZ9MQzRVhW9jLfLKxEYPWRLjt+BB/gkXv8MLFpK5LN6onAmqR6soMCC/1C+EXAi+jHVniybQ1zMfbcJbjeXIVJw7kYn5rpB28XDhWzWGMlbnnc+W3WYKTlIIdDIvBDUyWFuQ55KzdB33NTSg7zRlyLUdie0Ze4nML76d6sLdd5r53nxmLogBX41ZbV6I4jxlIHOQ+cycaV/jHdah5LgMc2bicQfDEOi+b3WeEuixuI/8a1YCPcRsiH3kvjrHu2MIdOXCYJsJ9JDZ+sCYkcNaHHvJPLmIyxqeMDD6LUpw3gm/KE+RXVar84QOkBtb8VKiTvYj2ZM8ffaV4bcvnxmeP/facPbvf24C/VI6rbrB8VHbHNjU6EATCa0Hli5+T0wWHWRxzcJuojQJxPd+dTXaQtRL6Z3tefYgQfoq+r5aHdpM0t6JBo8JLppDFo560HFwiQsVE7vJSDI51Xqvog3b08td00agEdgHBLaVQE/fECIQxhBeRJgU7yP2NxG2WBMIaCSbYWtB3CLFGj0kZK8FB4/8da39u/Yd1nhnEcZGUOfwRmhhP+4gRcAYq3R7GQd1QsAotzqwRhmwXf/v2kjZ3fY0gb67fdstawTWgcA8BLr4xCGdmkBfR6+t951TAt2ey/4LSWI/lXB/8uqxyvoVqzxlEFrHC6I9W8I1eQbhimxBupA7IS2keQknZx4ki30hIXxitiM3fAORd9kvrpNAr9bizmbOZTHWClHN+AUJACP4IIlgFNIgobBgHKOZuDrWNuc4CgraHWIMHnHDHHk2LNwXC/dYr09DZsWFu3rBOf2lPlGEUJY5I7Ha7eGj0CBHWqUu3p/3encNiTpaCT777Ci71Hex4ESOISr9np+rMkIsVeXwUbe46iezd66NsdvUAt37WKCTkyqffD8Eeqxom0Bf75y07rdXAt18aDwbN0j0EOiI520k0M0/dZ4Q0iEEuu80hLKcQhJuQZ5QDsnNAZlTnMlDJPuWEkIWr0YGZa6WpjIocqcoWoWT813G4wUlBj+bM6p3CgausUCeehWpISi0NeEiYoEeAh0hm3UI33fYZd6xnk0t0HeVQI/CQWKhWwesVfr6hz/84ZjsGRdx6RPrReKfR+nK3zP/VwOguGuP4U9dg+xVrIvV8OLJ//PS8NhLz4+W6Gf/1gT6IvpsLCMfRWLUmBQSQ9Qm0MdMoOeD97ES1snjRsAHHaFzNhELq9yOF3SQcH5eFxA7DtUnmlddONk02pDHVZKFhsaoiciGsWro2JDbGNLcMill0TD59NUINAKNwD4jsI0Eeu2vCFjsaexZErdIbl1wcKEsaL2wjyGQsJexFoRAtzGN+7sIVPZ5THTbl4tACPRYldizSMavMRtNd2O2umcksHB4c2AnMDN+7cPl9WoFkOX2X5d+6Qg0gX7pGHYJjUAj8L8INIHeo+G4CEwJdHKkuGW396oWdvWMYKwhMOOm3DkjFmXIBjJU/6syVGcPstMIwI8iLo5qh3JDoMsRW7ES9b6DCHSy21W7cK9xuuEMW8n+loKoRFnBXsAeNtbWsaiOBXqwdJ8r3znSPaS2vkF2xcpdX4SgcH9k2PKpt6YaxtH+O9a3yC1GY8imeK+0B5fiftkY0c5YoMvVQX8gHdXBeTNkeCw0nT/t/6vxWixVo9BT48RHETw5LPxsr18t4xMjNy6aa4x1xB4ykItpfeA5+FUc/e7v8cSxSR45DnPhro2U4kMOyvuaHwHzl/HhGzIXGsvct5tnjN+EiAiBbmz7+7zz2fw1ne1J48Z3GDIUsew7kLSFa27Jd2DuiUeaGhrQNx3X7/LqzRC/EI8fCPTqVQIpGqUsfJt5JEox3pM1ZWqBXr9z33LKl8eIldxqirn5NOuX+meOJQO7//77x7VBKAkEfCyXL0agm7tDovMg8uSTT45JHatnD/NGFPpXvdbMNhI+edeUd9NXlUBnFe5vcgT6j3/84+FHP/rR2OZFXPFYYw2vZLrvT5/DU66vquFyQnQkjEjqYp2MJbt6P/HyC8OjLz0/PPf6q8OrTaAvosv+UYaBT+AMcB8u0G0a5DY4iYeug6umno8CORn3OhHuRTNzcTU8eKDvgmBw1QR6nSS2Gb/E/cnCEqusaPvG6twYjYt2C6JJyO9+tuAkZtK82r/LGuNdbiPQCDQCq0Zg2wl08749TPLsXyKomVqUxErX4SGKVvYzB1kkrLov+n37gUDdy9jP2MOEQCcctTeXG5M5SCWsUg7uOQA7/E6VAbd5n7cfI6Bb2QR6j4FGoBFYJAJNoC8Szf0o6yAL9IsR6JEdVVLTfi1kpZ9jgW6v53wRy2D7tbgQt7+b55oS6Mgtgn+59yFZECVx4R4Xy6smNRKqSBvJmhFyyAIEQWKNO6f5e43rXeO/ejZEvJ+1IW5rEXgIKwSWvyOPlIvAIrsOEe7dVdm0umkmu45MUH+EKNKX5IXkhvCT19CmIZ3iwr32vferB7IJeReDM+Uhz+zhkY7eG4JLnjOAPGEAQu5XLFNn/1N23DkjkUO4OB/AJAoe8ljGh9iPlaO6SPHM5u+b6M0qBLp2cJMdzOFlLCDOH3zwwdEtd1/zI+AbiNEB0jlzi/nFuOIBzfxiHFdCeFMJ9FiARzGdlXbkXhTSWXdLvvNqgR5X2Pgw37RvNNbl2h2PEbyLKMf3QwElhhuxIKfYI8G0KsTroZzVfd+VNK9eOHyPiZsuN/+ZO+TTNaRasFvHkOj6kDK+78NcKY/775R12GixjvnOouRf48erbw07EaMU+TYYKE4J9Iz1eDSOJxo5Ah15vkgCPQbM1YDCzzCvLtwzJuOtoHrCqbIe61z1oPLkKy82gT7/NHj4kzUGo7syWZpodICPjtaRTUDiMshdVeisQ7OYL0Not86Y28vAvU6YtfxlWKDvWszSWGtF+SMEeizO49bEAsba3GJmUYuFlg20xaKvRqARaAQagX8gsO0E+rQf45VE7gCU9kWbNEIV64i1obpTzAa1Q3v017FMBOpexmHJQSqHqWi/G5uU/xIb0p6mumo0bjcxTuEyceuydweBJtB3py+7JY3AJiDQBPom9MJ21eEwAt05YWqBXi2/ppa5leDM/i5WwpU0icfOkMTzoDUl0GvMXfWoMdBrjOJVE+i1bVOjLTLmxJpH9DirIX+QXDHuQgjAKVaa5HcI4lhZUxCIVyZyaX0WF7Zxiyt3FpwSV6mbv0epQV77McQVAxxkoXewsJSqAY5nqhK3s2bCMGlPvWpIVHv8KHrLc0b1LKWCqlSb8SLXj1EIUJfETYdHJdCdJWIkJyfPj6dZ5TtPkJsmxfDI3yOrXoZcf54x75lKoCNz455+aoHeBPq8CP/jObgmJIFvivW1OUYy7sjVnUeNO2Mm42ZTCfR4q8VzmWNiiW7+MX8kLJrv3RwTpfSqzO7eaoHuO/PtmRMSokEOC+MxClXeRwaFT/ONq0P4NvNcFIfMQ1EM8n3XsA+I+ihByfNt1jw9Hmt7/efdmV8oLekz7ZXHel1bj1LkiiJY2pQ43dqj7lGiIKdIaNyEj7i0Ubj8pw8i0Ck9hUDPuiQ3t8aF+6Is0PV/lCamhq7VoGdWLyAh0PXRaIH+yovtwn0Zw6jGQ1d+hHdyC74UdzsmHx+l3KSQK24ok+fvi15wp4N80eUvA99pmdFSNMCzOaxallWjMC5kl0Gqr6Kti3xHxeAwrRv3xG2IRS0xkeLWKALpS4k5tcg2dVmNQCPQCGwKArtGoFdLAIIT+xgHJnuYuOejKOiQWF0MxoOJDe2y9jKb0uddj9UjcNA+tlp5ZH/jQO5way9DsFXdM8aSKYffTbQSWT2y/cZtRKAJ9G3sta5zI7C5CDSBvrl9s6k1qwQ6S0PnhVieHZdA18YQsNWiupLmlQidV5ZJjlhduCO2CP7lcasb17oJW2UfyaptXWeb4BGlAuexauFJvoxYQvwkhKizXGSjIblDHNsnswLN/ph8L2Xoxxh++VvKOUhpwd+iGDElkrwjxJW9eHUtX++NDDxnSO+PF1fvr/L2WLHLySZrP8LD73KEV1wnk7tXb6+ecwbQn/BA/MUSONbucpgF7+y3YoVL1p/zhHZGOSAGchmb847RRX3vwRSGzu9cRyN040I6lrsscymOnD59esz7mh8B30sMEYyX4G1+Ma6QiSxyeWVAosejQiXQ1z1uauujiGLMxwtGeC7fN7JaMvYzF2hLJTh9k+RIUfrx/cUAI54c5M7tnvO9yb3Pc1KIc39TF/Nc5kV4IdBj0JHQyb5rZUYuID/KwKMaFnpP3ITr03jklVf38UcR6CF4tUWKYpJ1Ut3jZjzri3IT233+EbiaJ+tarS3W/TNnzoyKEhQEMjfD0fzygx/8YPj+978/WvEv4oJt+l9dar/O4937UwT6yy8Mj718pmOgL6KzahlTYV6dKOLCxsKfySYuKTKgTEgW+KqhkzI3aeJcNG7zlBchZ+LkwLfGtow7p0ycJtEQ7lOtlLx/FeR6dS0yT7sX8UxtJ5yywMizoFjQTd51o5vYtvIat2pWTZ5F1L3LaAQagUZg0xHYNQK9WvfaUNYDRQ5NiYterdXtZeJKyVo93cfU31ex/m76uLmU+q0ay3n3MvM+dxA2dczYk1SrF/uUCAZzCLen8XNcufl/PCRMtcZ7z30po7GfXQcCTaCvA/V+ZyOwuwg0gb67fbusltnzIzvJOOWxYHZWmIdAV89KmFa56JSUnHffFnfozi9ktMjExKYlyyXgZ2WI2EJwIYcYliA21kWMVrLCz9W6uhpwTd3axjIzlqHkfWSl8oQTDfEVq09lwyg5TCKHnY6jashU7wmhNY09m317wlmPVAAAIABJREFUlSVWq/XatsjI8395SOsQ3NXFuvsRXcmrZ6oqx0yM9OAQLKJYW139RklcnvKMG5hEpprY63GPv0lEaA2TMFpVPvHESHLJq0cIBBfX4qdOnRrzvuZHwJjMd4gwNbfA2zxj7JlXYnkMd1bNFHXCXXjzvHPb/LU+/MlKaGtb2hclkpy/1T+K7L63+u2E8zLf+n5qKI642w6HE6UPuXf5nqtCTEK2Vd4NXjH2ixIMS251iwvvvLO2dIpz5hPnq8yHCSmirCjdJDTEQUpFtfzaFt8iHCJTy3ymfiHN69yzjL5cZJlRvomSEeUI4S2Q55RGqvcO41x4CIkCySIu2Ga/cBDXd1wDiUqgU9j4hwv3M8Nz514dznYM9EV02cFl1A1fXO34uC3mJgybSXncQ0TTLy5U5E2gfxrbulmFqw1A3IhkY2jyMXFWIar/1T45aDGaRYg/fW6WZw5a/GZ9btEjtGKQxckCIBEuJ+ZGLLXi3ilKCe2yfdE90uU1Ao3ALiGwawT6dPOfw5P1l4AsWsCxEoiWrkONg4GDjnuPItCrkGyXxsKq2jLvvmSe+s37rnmfO6yOdS/jkGnPlwOz/UuIcz8n7rkDdBVy1b3ZJgko5umXfma/EWgCfb/7v1vfCCwagSbQF43o7pcXAj2yuXkJ9FUiFcXgGONUAj3urCvBlfi5ZIwRyq/bmCTWd0gEe4G4Cta2qsw8JdBDpCcPsey+atEXy7787bD+OUipIX+rpHU8g4ZgO2r/XZW4q5cz81Nc8yb8qb/lnkr0+TlEGzyqS9+4mI7L59QzZU6VBTIv1tAC3hnPCAflqxzP9V0HGfeFFGT1+rvf/W4k0OXORwnRySJaPObEeV5X/XfhvfEAAXfykijnmGeMNcZqFLwlmCcONhl99RS7KVhMPQ3W73P6PR6mYFQtsSMfync2nSemMqgQtJ6LK/R4I065UdgJz1HP/Zl7DuJmphhXwrt6QfFdVYWTqbLQLHKLSjhrk6u2PWT8YcpKmzAe6vziZ/NsDIG5budl4eWXXx5TeCQ5F/WUc+69997x5028mkBfU6/UQVU3Hj6SwzTibDzrgq+MFup9ugODicHNNYQ4N0gLE4/Fn9agRENUqvF1ppsJZa2LzF7T0LzQ3mp9ZUKLZmh1q4RYn9U1ybra0+9tBBqBRmBTENhlAj0b/hwqqkCiavfHUiHCm31bY9cxFvd5LxO3lNnT2MvEHZy9YPY08iocq/3Ue+11jNp+56IQaAJ9UUh2OY1AIwCBJtB7HBwXgW0k0K2dzi8hmiP0l1MCZpEdj0ascSUkOiXNSngcF6tF3n8YqRUyPS6D7XOri/UpWVzd41cyurr+nuU8V/fT+Xkar35W0qlarlYrQ/hVsrqegepZNQRfwn3CpD5XyfSQ5tMwAQf1VSXXIq+vVo6zKAcscgwcVNa0ryi0Jx432XlVFkFksXyWG9+JG83rQl/zIxDr5bggZ5H7zDPPjMnforxinsn8QoEhniBCPM5fg8U+aUxNU76FfDeVpPb26fk690chp84F03mi1n46F1SDDmXlu1dePNPV+S7fd8q82Ll/qrBT2z2de2Ypsyr+u7/OIZnPKnEe7C5Wz8X28OylTbnOGM7YB5w9e3Z4+umnR+tzP8c9PYURc4qwKLfddts452zidSCB/vKZ4bnX2wJ9qf01XbTqRzd14VAnknrfUiu4A4X7QH2cNFvkJkubXNZGEjcocYVSXejsQNMX0oS60ctiUxe/xIyY3reQl3chjUAj0AjsIAK7TqDrsqqBf9h+ph50drCbu0kbhkDdp8SdWo17VV2sHXSg39QD6obB3NXZUASaQN/QjulqNQJbikAT6FvacWus9jYS6IiXWDDK43YWwcVLaD3j3HPPPaPVHMG/eLrVEGWNsH9C2SVy5JzVKhFeCZkpgX2QtejUwvBS2ngQqZ7yjtp/T0mnaR0Oe7Y+F0xyLq1tnQWHw9p9mDLBUW29FAyP++y0fjW8wmuvvTaSuAgu+V133TWGK5AjcBOLmhevvuZHIF6I7dEpMDD8e/7558fE+3Bcg5tLYH/33XePISPwGAkvsEneXw/itzLXHDSHHHTenn6b02/4sHKmc8GUyK/yqSl3Ub/zWeadWtb056Oen2Uuq6PpoDnkMDzmH4XLebLW3fimnGOOkZOFmldwdOfOnRs9K/DkYo6Joo7fzTObeH0qBvorLw6PvfR8x0DfxM7qOh0PAZou1f2MxYcLGhbnPkgbAIkWnUWor0agEWgEGoFGYJkI7DKBvkzcuuxGoBFoBBqB+RBoAn0+3PqpRqAROBiBJtB7ZBwXgW0k0OP2PJbKXCxzPyvnij6hqpACCPQQXGSLNQb3rBbVx8W0728EjoPAVOmhesEVyxeZJTfG48VVft99940W0Pfff/9ohc57FxKXJXRf8yNQ8Tc/ig3NCl0Sztcc89Zbb43W6N/+9rfHJC40D7o4DXyGeaYSwvPXpp9sBBaHQB3bFEGM5/Pnz485BR1j3HiniGZcI9HlxjZLdInh6yZeTaBvYq90nRaCQBPoC4GxC2kEGoFGoBFYEAJNoC8IyC6mEWgEGoFGYCYEmkCfCaa+qRFoBGZEYB4CnVtOBgvCpQgBt+7Y0DM2tW9bEALbSKDHQjvWyYhF8aHlYrgjArigRQzceeedI8nIOAfJGCtdeY1X3B6NFjSguphjI1Dn7XhXQG5JyCwWoXJJTG5W0HLEeQj0GJ6Zw83lfc2PQPUAoQ8Q5sHfnEJ5gdxIPyDOY/jHgy6iMfNMdRk+f236yUZgcQgkNIhxLdxJQirLrZ2I9Pfff3/08BLFMzmvFpRDJHPMJl7twn0Te6XrtBAEmkBfCIxdSCPQCDQCjcCCEGgCfUFAdjGNQCPQCDQCMyHQBPpMMPVNjUAjMCMCsxLovP5xy0kwyrV1E+gzAryDt20jgT7thlidyxEBYqEnLjqCixWdGK5+vvbaa8d40fKEDJrG/93Bbu4mbTACdd5GcPkmuQ6XyCeEKJAjuHJR+GCBTkEEkS48QY0Nv8HN3aqq2adTVmBxLlHOEYLW/MIrANfWknjR3LibWyg11PmFt92+GoFNQABxnvmFpxbKIM8999yYI8/j1UUIglOnTo1jWR7inHLOpoZYPpBAf+nM8Ny5joG+CWOv63AJCBxEoHMFQRPUga5qcrUL90sAuh9tBBqBRqARmAmBJtBngqlvagQagUagEVgQAk2gLwjILqYRaARGBGYl0Ln5JewXv7Ut0Pd78BCmI4hCQrPkjktXBPPJkydHAlqOCApJt0meCljMIRu5bNeOM2fOjAkpQOAvIQRYhyIaWYqy2PV3bq+5W0YKuEceQr1dMO/3t7Gs1punEVU8KEiIHwm5lXHMhbJUXbiTocdFuxy5ZSybw+NRIUohy6r7vpWrn/QJa3PzCwWdF154YZxfzJU1DATLczGizZfmF5a65hZzjLnT/CKX8twmzaP71re72t7ML8ljdW6OMY6tl+YWCiGUcuK5xZkUJ2fMmk/ML1EI8besj5uqENIW6Ls6ortdQxPoPQgagUagEWgENgmBJtA3qTe6Lo1AI9AI7D4CTaDvfh93CxuBVSIwD4EeC3TC/nbhvsre2ox3HUSgE6oTrm8Lgf7RRx9dICApA4jj6lzH7TIrOwn5hQSIi2UEF6s6rmmlEF1yBjzV/XK7d9+MsbortUCaI7XsAeVcKYc4N1ZDbPkO83f3IK7iPUHOq4KYxHIkbZOyix8hUXCIS30KOuYWc4z+8XuUj1ihx8OF+YWSg7nF36OsE4We6v1i8bXuEvcZgcwvlD/ML+YQ67w5JJ4U4rI9ZHrWRwo5PCpQBpHyszWRYpm0qUofHQN9n0f9jrf9YgS6OCKs0BPLZcfh6OY1Ao1AI9AIrBmBJtDX3AH9+kagEWgE9gyBJtD3rMO7uY3AkhFoAn3JAO9g8ZVARz4jhbaNQK/WvInrijwP2eWMhzBwH1ILoSXxfImAlL7yla9ciPGK5ApR0O7dd3DQr7lJU6tzJBbL0JDnrENZN0uuKHAYu6zNY3Vu/LIY9XcEV+5rhY/FdXDioesz84c50txiPtE/iPTEqDdvTOcXCjvmFwoOFHYo6EjVm8fiatslNQLDOE6Ryc6Y8nhokVsTkejGr5/d6z7JOM38IsRP1kh59ZqwqfNLE+g9+ncWgYsR6O3CfWe7vhvWCDQCjcBGItAE+kZ2S1eqEWgEGoGdRaAJ9J3t2m5YI7AWBJpAXwvsW/3SXXDhjtwy9iWWoohIRBdS8uzZs6Mrd27pEQixynMvjwuIrbhxR6JLlUBnbbephMFWD7w9rnzGKetQpE+1QGctmr/7n/GIKJfHe0KsQuMtIYRsIO3xurjBlXklRDoew9ySOUZMdCneAvSdOUgfZH7Rd36W6ys/x5p3U91hLw7BLmnVCERBJ67brYPGbeaZxEH3/yh2yBPexPzCkDXjVV7XwU2dX9qF+6pHWr9vZQj4gB9//PExfojcwkEjS6wFiQW61BboK+uSflEj0Ag0AnuNQBPoe9393fhGoBFoBFaOQBPoK4e8X9gI7DQCTaDvdPcupXEI9Fi+ymOB/vbbb2+NC/c67mN9R5iOIAjBxVr03LlzY0zpWKcjAuKqnQVvyPTqwh3R1VcjsEgEjNeMT7lvUCIjR35R4EhIAfLwyMXjsp2VM2vRkLBTLwmbSnAtEsNVlVXnFj/HqjckJEteyjmsec01fqaww4tADQMxdeEeC/SeX1bVk/vznhDoGavmFWFO5K7Pf/7zo8cK6505xfwiN9eYV8LJuc84jfV5ENzU+eVAAv2lM8Nz514dzv7tz8PHd9wwfHzq1mGQZrxOXXb18PCJ64afXnnT8PCJ68enPjM8+rOPZ3z+wNtOnH9vuPLs28MV598fbh0uG07fcXL4yakHxtTX/iJggbGBTfIh+4jlNOueeeaZ0eXJs88+Oy7+cZtkQ/CNb3xjjLlAC8bmIR9vXClls7u/6HbLG4FGoBFoBBaJQBPoi0Szy2oEGoFGoBG4GAJNoF8Mof5/I9AIHAeBJtCPg1bfC4FdINBrT8ZSlAzSzwhziXIAsisEOkWBaulLvhiyIIRkYkrL67fVI6cROA4CU8IpcvK4BY8HBfkXvvCF0S07q3OJPJxsXC7FKtQ9rjpGj1Onvnc+BGqfmT8Q5RLvFhR0QqAj1Ov8gkyvpHkl19Wk55f5+qOf+l8EMs9E0aOO1fxMkSO8G6I83izkyHPzShTJwrlljtl0rJtA3/Qe6vodiUA0X2i7SAa0nLYWNxLICtqfSHQLCFcm0bTzAdsgXHXVVWMckerupOOF9MBrBBqBRqARWDQCTaAvGtEurxFoBBqBRuAoBJpA7/HRCDQCi0SgCfRForkfZe2CC/faU9Xlsp8Z7kjkkDXWNELd3/3tgw8++IRFcMj3abn194NI0f0YMd3K4yJwkMVmJb7JwWN1jsDimRV5juAK2RVSC8HOuEzu6rjnx+2NS7s/CjrJ4z3A/MK1u7mE9w4/c5ntdynutOX2/rmmFu4Xq9288868z12sPpf6/3nrNe9z89Z31e+btZ6HWYPXecHcwuJcbm7Br+HZzC/mlcq3mVcyx1TifFOtzitOn4qB/vILw2Mvnxmefb0t0GcdT33fGhGw8UyshcRdSG6jSjvrrbfeGnMfZD5WH3bcRvjAacJINhF+n24a1tjEfnUj0Ag0Ao3AjiDQBPqOdGQ3oxFoBBqBLUGgCfQt6aiuZiOwJQg0gb4lHbVB1awEOtInLtzJ6Ri5nDx5crj55pvHvBqy+N+2XdbcWIWSU7IcZZHOvTs5JRmlBBPGQEnb1s6u72YjQPaNBE+6+uqrR0JLjHMpoU39zdUk+Wb3Z2pnfskcgzzP/GKOyfySONRT7wPb0cL9ruWmeiKZ1ivzi/XaHBOjVPMMXi1zza7NL58i0F95cXjspeebQN/vz3Z7Wj8l0C0g3CaFNJfbpMsd9rhKijZdNg+IdPEY4s7dR5+NRrTutgeRrmkj0Ag0Ao3ApiLQBPqm9kzXqxFoBBqB3USgCfTd7NduVSOwLgTmIdBvv/32C9ZJLCG3kRhdF9678N5ds0A/qk8SWjKxYVmgx0I0lqRygvipJfu03E21SNyFMbnrbTB2Er8cyRXrcsQ5C/TEy/b3Os62wQp01/vuYvNLwtbyulvnFxbq5pZ45q1u+1PmLG7c55135n1u2f05b73mfW7e9qz6fbPW86B61fnFPGMeiafnuGhPvkvzS1ugzzpq+r6NRGBKoCPPX3jhheHs2bOj23bkeTSxLCA+Xgc2xPi11147XHfddQPCnMbrbbfdNpLoXLv7v41GE+gb2e1dqUagEWgEthKBJtC3stu60o1AI9AIbC0CTaBvbdd1xRuBjURgVgKdZ79bbrlluPvuu0c5S9x7NoG+kd261ErtWgz0o8Cq7pfJKkOkx61y/hZyS1mzkFpL7aAufCcRIPeOi2QGYpFv+zmGZf5WrybQN3soROkm1uV1fsncEiWezC09v2x2n25r7er8Yh6JNXqda3ZtfukY6Ns6WrveIwIWBxvyxB167bXXhieffHIk0Z9//vkLMYi4SXJvNhCI8W9+85tjQqQ71N15553DjTfeOP6ej17eVyPQCDQCjUAjsAgEmkBfBIpdRiPQCDQCjcCsCDSBPitSfV8j0AjMgkAT6LOg1PdUBEKgv/nmm6OBS1y4i+O7ay7cu+cbgUagEWgEGoFGYPcQaAJ99/p0r1pE88og5r5EOnfu3PD0008PL7/88kig25zbmMvdGzc2NJ+R5hISnXY0K3Su3Ll2d5/NvLyvRqARaAQagUZgEQg0gb4IFLuMRqARaAQagVkRaAJ9VqT6vkagEZgFgSbQZ0Gp76kINIHe46ERaAQagUagEWgEthmBAwn0l88Mz73+6nD2b38ePr7jhuHjU7cOgzTjdeqyq4eHT1w3/PTKm4aHT1w/PvWZ4dGffTzj8wfeduL8e8OVZ98erjj//nDrcNlw+o6Tw09OPTCmvvYXAQe46qqEC/dnnnlmdN+OQGeRfv78+TFHoMetxFe+8pXhO9/5zpgQ5yzPEenXXHPNcNVVV12wVG8XNvs7trrljUAj0AgsGoEm0BeNaJfXCDQCjUAjcBQCTaD3+GgEGoFFItAE+iLR3I+ymkDfj37uVjYCjUAj0Ag0AruKwKdioL/y4vDYS88PzzaBvqtdvlvtSgyQ5G+88cbovh1hLq8/I9C5bv/Sl740XHHFFcOpU6eGe++9d7j99tsvxD5HnvtfX41AI9AINAKNwKIRaAJ90Yh2eY1AI9AINAJNoPcYaAQagVUh0AT6qpDenfc0gb47fdktaQQagUagEWgE9hGBJtD3sdd3qM05wIVAf+eddy5YnSMqnnrqqeGll14a3boj0JHnX/7yl4crr7xyuP/++8ck9rm451/96leHEydODJdffvkOIdRNaQQagUagEdgUBJpA35Se6Ho0Ao1AI7AfCLQF+n70c7eyEVgVAk2grwrp3XlPE+i705fdkkagEWgEGoFGYB8RaBfu+9jrO9TmeoDTrA8++GBghY5If/3114dHH310eO6558bcJfY59+0szR988MHhgQceGE6ePDlcffXV49/9/4tf/OIOIdRNaQQagUagEdgUBJpA35Se6Ho0Ao1AI7AfCDSBvh/93K1sBFaFQBPoq0J6d97TBPru9GW3pBFoBBqBRqAR2EcEDiTQXzozPHeuY6Dv43jY+jb/+c9/Ht59993hww8/HGOf//rXvx6tz+Uu1uVctCPQT58+PaZvf/vbo0U663Tk+ec///mtx6Eb0Ag0Ao1AI7B5CDSBvnl90jVqBBqBRmCXEWgCfZd7t9vWCKwegSbQV4/5tr8xBPpbb701yur++Mc/juntt98e/umf/mk0aLn55pvH/HOf+9zw2c9+dsz9r69GoBFoBBqBRqARaATWjUBboK+7B/r9C0XgL3/5y4BE/+ijjwYb9F/+8pfDk08+Oeaf+cxnRivzf/7nfx4tzsVAv++++4Y77rhjJNUR5zbqUl+NQCPQCDQCjcCiEWgCfdGIdnmNQCPQCDQCRyHQBHqPj0agEVgkAk2gLxLN/SgLgf7ee+8Nb7755kig8xjJ2KUJ9P3o/25lI9AINAKNQCOw7Qh0DPQN78Gpi/INr+7aq/e3v/1tICiSbNL//d//fXjiiSfGHIGOKGdtjkC/5557xnT77bePluk0XJPW3pANrwAs+2oEGoFGoBE4HgJNoB8Pr767EWgEGoFG4NIQaAL90vDrpxuBRuCTCDSB3iPiuAhUAp2MLhboDF7aAv24aPb9jUAj0Ag0Ao1AI7BqBJpAXzXix3xfPaD4Ob83sX4wkHBBov/9738f46FXC3SuoGJ9jkDnIor79ptuumn48pe/PBLsScfspp28vWIxJcybQN/JLu9GNQKNwJIRaAJ9yQB38Y1AI9AINAKfQKAJ9B4QjUAjsEgEmkBfJJr7UVZboO9HP3crG4FGoBFoBBqBXUWgXbhveM9OSfP8jiDO1WTm/3Zixeu///u/h1/96lfDU089NeZctH/1q18d/uVf/mX42te+Ntx6663DbbfdNtxwww1j/PPG85MfQ1UoyBib5hv++XT1GoFGoBHYKASaQN+o7ujKNAKNQCOw8wg0gb7zXdwNbARWikAT6CuFeyde1jHQd6IbuxGNQCPQCDQCjcDeInAggf7SmeG5c68OZ//25+HjO24YPj516zBIM16nLrt6ePjEdcNPr7xpePjE9eNTnxke/dnHMz5/4G0nzr83XHn27eGK8+8Ptw6XDafvODn85NQDY9r2a2pljhxnRZ1E8JG/1Z+3vd3Lqn9IXrHQf/vb3w7PP//8mH/hC18Y3bcjz6+66qrhW9/61piuvfba8X9t1f/JHmGxP01cbB30t2X1ZZfbCDQCjcAuIdAE+i71ZrelEWgEGoHNR6AJ9M3vo65hI7BNCDSBvk29tRl1bQJ9M/qha9EINAKNQCPQCDQC8yHQBPp8uC30qXoIQZr/5S9/GZC/H3300ZhsOHWUn+V//etfxzzPtQX6J7sjeMAReX727NkxZ4F+4sSJkUQXC/3rX//6SJ4j0/1vXwn02u46ligVwOWLX/ziqGAgZ6nv58suu2xM+X2hH0QX1gg0Ao3AjiLQBPqOdmw3qxFoBBqBDUWgCfQN7ZiuViOwpQjMSqALncfj31133TXcfvvtF2QJZAiU8vvaHwTahfv+9HW3tBFoBBqBRqAR2EUE2oX7BvRqjWtOyMH1+Lvvvjvm77///vDhhx+OhLrfbT5Dqu8r4XtUl9W43RQNXn/99eGNN94Y88997nNjrPPLL798TNy5h0xnVb3v8eW1v7poR4474MJM/pWvfGVMfoabQzGFBP/vqxFoBBqBRuDiCDSBfnGM+o5GoBFoBBqBxSHQBPrisOySGoFGYPiE0QEZ1fnz58f01ltvDb///e/H9Oabb46yghDowuZRxo8SfhPo+zWSKoH+3nvvDX/84x/HZMwYCydPnhxuvvnmMSezI5uT9zjZr3HSrW0EGoFGoBFoBDYVgUqg2+c+8cqLw2MvPT88+3q7cF9qn7E0R1hyzR5L8z/96U8jWW5TqTPkH3zwwSdIc6QwQUhboB/ePSGBYfz222+PSghyG/BYUctDpkcLel8VEg6zQGd9zto8lug58MLu6quvHmPJs96niADLYAp/WFdlhqV+TF14I9AINAJbgkAT6FvSUV3NRqARaAR2BIEm0HekI7sZjcCGIDCvBXr1YtfE6IZ05oqq0QT6ioDu1zQCjUAj0Ag0Ao3AUhBoAn0psF680BDhhBqI8nfeeWe0lJZoYkaLl9W5e5DB8lz7SvZeHNnhghU15QSbda7c5QjdaLPSaEUQS34O6d64/gPhaokeIhxO0Qi+5pprhm984xuD/LrrrhtzZLo8cdLlfTieZcT2PY1AI7AvCDSBvi893e1sBBqBRmAzEGgCfTP6oWvRCOwKArMS6DzW3XLLLcPdd989xAI9Hu5aRrAro2G2djSBPhtOfVcj0Ag0Ao1AI9AIbCYCTaCvqF+m7sErsftf//Vfwx/+8Ifh1VdfHeN1s5bm0kjOOj0EpoNGdWm0oqpv9WvgPiXFKzm81Y1bcuUpbdQUjwkUExDlN9xww5h/85vfHG688caRSL/ppptGpYRYrlNYyFXjqy+56l18I9AINAIbiUAT6BvZLV2pRqARaAR2FoEm0He2a7thjcBaEGgCfS2wb/VLm0Df6u7ryjcCjUAj0Ag0AnuPQBPoKxoCSEcCjFiTc9EuzrmctTkSPfGiYrmLcIyrK9q6EkIyFr7HJSQPc9V9HAgWUcZx3jfrvYfVa6q4MMVs+nvuPy62tZ6LwGgRZcyK3WH3Ic+N23g/EONMcgBKvHQ4iYuORP/6178+5uKdcfEuxT1+xu2l1qmfbwQagUZgmxFoAn2be6/r3gg0Ao3A9iHQBPr29VnXuBHYZAQuRqAzDCHbagv0Te7F1datCfTV4t1vawQagUagEWgEGoHFItAE+mLxPLQ0JCRX4izKuW9/5ZVXRsI8OTLdQYPL9mrdK860GNMnTpwYrrjiipE8D4E+T9VDfM7z7KY/s0ltW0RdFlHGpfQZ8jzJmOURQfrggw9GDwkOx8IN+N/1118/xkSXSyzRJWM2bvJ5T+irEWgEGoF9RqAJ9H3u/W57I9AINAKrR6AJ9NVj3m9sBHYZgSbQd7l3l9O2JtCXg2uX2gg0Ao1AI9AINAKrQaAJ9CXiXK2fkYyIxw8//HD405/+NLzwwgvDa6+9NuZISB2BYGfRy4r3jjvuGHNusWnvIiKR6Mhz9ySfpfpHxfWe1dJ6EWXMUtfj3rOoeh1Wzqz4qPci6rKIMo6L4WH3I8/jtt34feedd0YC/f333x/DDbz00kvDuXPnRk8KxuaXv/zl0Rr9W9+UxaU8AAAgAElEQVT61nD77bePiRW6v0s8KFQ8j4PtotrU5TQCjUAjsE4EmkBfJ/r97kagEWgE9g+BJtD3r8+7xY3AMhE4jEAnJ2AgIrUF+jJ7YPvKrgQ62dEbb7wxGmSQg5Jrnjx5crj55pvHvIas9L++GoFGoBFoBBqBRqARWDcCTaAvsQdCQDpkcH1to+gwgYgkRHe4kBNsIB65vr7qqquGa6+9diQh5azPucH+4he/+AkCMnHRZ6n+IkjZRZQxS12Pe8+i6tUE+qeRT/x4OQ8KceHOiwLrcwogDj7GNc8JDkZysdFvueWW4dZbbx2t0r/2ta+NRDpFkIzb44zf446Jvr8RaAQagU1FoAn0Te2Zrlcj0Ag0AruJQBPou9mv3apGYF0INIG+LuS3970HEejCWFK6aAJ9e/u1a94INAKNQCPQCOwLApVAx+0++cqLw6Mvnxmee/3V4ezf/jx8fMcNw8enbh0Gacbr1GVXDw+fuG746ZU3DQ+fuH586jPDoz/7eMbnD7ztxPn3hivPvj1ccf794dbhsuH0HSeHn5x6YEybeiV+tJz1OatdyWaR5S7A5ZdffvlImLM6Rzoi0cWTlrPcraRjbeusFryLIJkXUcYy+mlR9WoC/dO9M8WkKoTQFjaO5Yj0WKPLeU2IC3c/86SQGOnzeFBYxrjpMhuBRqARWAcCTaCvA/V+ZyPQCDQC+4tAE+j72/fd8kZgGQg0gb4MVHe7TAQ6y/M333xzeO+990YjDKkJ9N3u925dI9AINAKNQCOwKwgcSKC/dGZ47lwT6Jfcx9xeJ9kwctce1+3VYpd17o033jjceeedo+Uud9isdVmlszxf5lWtjGNpzNoYWer67Gc/O6YQnweR+dVVvWfyfPIaSzttmcb3jlv6+r7Eej+O66bqdjzvTT1SXtxCqUuUEI5SRqgYKZMgSlJuTSkvbUm8+rw3bZPX99Z3H4RlxbHin/JrebVNyxw33Lgb0xRDWKOfOXNmVA4xvo1fnhMkFuiUQm677baRRId98D9Ovy6zLV12I9AINAKrQqAJ9FUh3e9pBBqBRqARgEAT6D0OGoFGYJEIdAz0RaK5H2WFQGd8QYbUBPp+9Hu3shFoBBqBRqAR2BUE2gJ9iT0ppjl31xJty2eeeWZ4+umnh5dffnkkxj//+c+Peax0kYws0f0tbtuRjcu8piSzAYH0V3cEZ+oor4T2lPStJHMtQ1mVcM59aVMlhPOuL3zhC+N7k46DAbI55LY8dZErN67w/TyrO/GqAKBMBwB9CiMp8eu1rZL06p025N1yqZLrF8PSO+CobdWCu5adv8N1Vs8ElzKutJ9L94ztKIbIXelniiDf+c53xiSuFfwz9hH/fTUCjUAjsE8INIG+T73dbW0EGoFGYP0INIG+/j7oGjQCu4TAxQh0YQrJvsgBGIfcfffdozJ95DDkXK1Iv0sj4uJtaRfuF8eo72gEGoFGoBFoBBqBzUWgY6AvsW8QjH/605/GRMvyd7/73fDEE0+MVrpctLM8F+ecZe71118/Eozf+MY3PkGuLvtwgRyOlTyCVl0TyxrB6YDDEp4reb/HgrjWyyGqEvGeT9sr0ew9RxHoX/rSl8b3eKef5VEkOMyN/bT7CIlCaleSV32UzV2+WPPKnVrXp6yp63JlBiNlf/jhh6PldY0Jrs0wCD4ht7UjChHBUR1ihe2+KYEeq3bleUe8FfhYU75cudok+X1WjBYx5KvlPTdc1YU7fN55551Ru1ibT506Ndx7771jiIL0KVyOoxixiDp3GY1AI9AIrBuBJtDX3QP9/kagEWgE9guBJtD3q7+7tY3AshFoAn3ZCO9e+ZVAry7cWaR3DPTd6+9uUSPQCDQCjUAjsGsINIG+xB5FJCIRs0l86qmnRgt0ZKMY0YkVjUC/5pprRvIcsR4X4CFEl1jF0Vo7RDBy+I033hjJT/HZEZxIfnX62te+doEInpKfIeFDNNsIK0NZ2l6J5rhuDwEf4t3flYtclhCv3inRXo7lsnsOs1xWhnd5d1yMwz/9EJfilBX8XMncqUJAtahHlitHuX6W52cfUCzd9VN1q14txJH2UZrg1jyKAlFMSB/Do1q4096mfAFTbYONesvhEozgUq3alzlmlF2t8uH7+uuvj/UUD12daZ5z7a7fkOcSzXPu3aNIwBK/r0agEWgE9gmBJtD3qbe7rY1AI9AIrB+BJtDX3wddg0ZglxBoAn2XenM1bWkCfTU491sagUagEWgEGoFGYDkINIG+HFzHUpGuyETp/Pnzw7PPPjs899xzwyuvvDJ8+9vfHkl0OQL9qquuGkl0uWuW2NyLqLoBgGyWWJ+rG/JTjvy84YYbRtdbXMvHelteyU9kaizN5cjUc+fOjWUg0ZHOkvJdsfz2c1yTy2PtjmBFcIsLL1E0uOKKK0biVR7367X9Ibxh7t3eqx1I3bfffnv8XTnacfvtt48W/0htSbnVGjoW9cmVcfbs2QvksLIoGCDRE3M9B8lqBV4t9pHmcISnOmiftsjru1l2By+W5+KKv/jiiyOm+sj96myc8F6gLAkxXWOsL2JsHFVG9SSA2A/OcnWlJCJpG7dt99xzz0igI/3VX32Nr74agUagEdgnBJpA36fe7rY2Ao1AI7B+BJpAX38fdA0agV1CoAn0XerN1bSlCfTV4NxvaQQagUagEWgEGoHlINAE+nJwHUtFnLPClRDoIRURjCEUkYtIVWQqUlS+ygvhHetqBO3zzz8/EPDLWTVzKy9+NfIzhK+8kp9I38TDlovxrgwKA9puwxyrauR3XLQjfBPfWx4CGOmK1IaLRLEA+c3aWo7Ar1b61X08YjuEMwIf7qy35cpKe2L1zyocKc1aPJfyar1YVSuT631lsbhGbmtrXLHLp+72U0d/V/e46Ed4p6/l2h1CmiJBJei998yZMyORjlhXX8/IlaNfQkzHvfuqY4sbQ5QUeBuQwz3KItpFSUTSfooEsIgHgFWO9X5XI9AINALrRqAJ9HX3QL+/EWgEGoH9QqAJ9P3q725tI7BsBJpAXzbCu1d+E+i716fdokagEWgEGoFGYJ8QaAJ9ib2NtI3lMstcltGxjo5LazlraKQwq1z5Kq+QnyFAn3nmmZEAlyO6kbNI/jvvvPOC5TMCHbmeq8ZOZ2WO9KUswF09Ah05HaI5bsdZISsDUZ2ElEYSI/IdzOLOXT28nzW6PKRzSOsao5zVedoQwpuCAOIbzsoQixuBjoCWs+SmEBCrfx8FMlh95MhrJLYUN+o1nnlcqseSvLp/jxW7+ykCII4RyHlen7uiBOBwgYCWjBVki/dHEYGbfyS0PHhoTyzZQ6Kvcgzpv4pX+l7IAgoBiHMJ/pQY1B0WMOirEWgEGoF9QqAJ9H3q7W5rI9AINALrR6AJ9PX3QdegEdglBGYl0Ml7br311uGuu+4aPQCSt5D/kJ1MDQ92CZ9uy6cRaAK9R0Uj0Ag0Ao1AI9AIbDMCTaAvsfdYmiOjEYoso5G4rNKRjadOnRoPEvIQuLHMXmKVPlW0zax6SYjmJ598cqyvXHzu1JEVukOQmOhI8CmBHotsOet1JPoTTzwxWn4jd2NxjTxFWrOgRsR7PwIWkY8kDrmAREe+Jsb4Qw89NB6+5PBCyjuExYrd8xKFhd/+9rcj2Y1IVw6LcZizXvd+BzlELuJZ+xDpsI/7dSR5tVxHYHO9r12IbkoFnovr/XgPUJ9KnldiX33h6Z70M2t8vyvTvRL8YI98hiHr99SFooK6xhU9Uppl98mTJ0d8o6hQXcKvYizpJxjDTf0pLuh7Sf+qbzwIwD6u7FftbWEVWPQ7GoFGoBE4CoEm0Ht8NAKNQCPQCKwSgSbQV4l2v6sR2H0E5iHQyU8iB2kCfffHyLSFTaDvX593ixuBRqARaAQagV1CoAn0JfYmMheZKIU4j6Uu4hyBK0cmIz8RqjW2+BKrdqHoEOipH9ITcRsCXR3vu+++kaRFnM9KoGvz7373uzE2NotpCcmLdBb7HaGqPORrUiz24aY+ldh/8MEHxzrIkd8OXomjHct11uuUFli+x11+XLEb6O5P/HDtQMhTDEDosnaPlbzyaix4LtXjPUD/sMiXkMHxGoAM1oc5UMoR3iHGEf0huKtFvneGeFZ/4yNkPaIFBhkzOg1usJQj0GGyCQQ6zIylSqDrf20zvuN6nuKBA7RxoC/6agQagUZgnxBoAn2fervb2gg0Ao3A+hFoAn39fdA1aAR2CYEm0HepN1fTlibQV4Nzv6URaAQagUagEWgEloNAE+jLwXUsNbHEWS4jQpGLIRqR0iHQubNGsK7D/fZBBPrUAv1SCXQW4whUpDUL6rjz9ntcl8thlHjxiHfW+xLyuiocKCPW8IhvBDPCPTHn1R+RLoUUr3HBHfoQ8MqMJwDlIceR26ypkfBIdHkIbn9HlHsm/UeTOpbkiWWu72OJrl1+rvHQuSyLtbs8igLarg0s3uO23btjha8tlBCiBLCJBDoX/lGeoIyh/gh/Y1zdEeix+m8CfYmTTxfdCDQCG4lAE+gb2S1dqUagEWgEdhaBJtB3tmu7YY3AWhBoAn0tsG/1S5tA3+ru68o3Ao1AI9AINAJ7j0AT6EscAgjYZ599dkxI0rgZBzoSVjxvOYIRqZq0xCp9qugpgc7yfGqBro6XYoFeXXizPmfxLR62dodI1vbEKkcii2WOgGXFjJBlLe45uTLEEVcuQjv3I9q5yk8OcxbiXKfLKS9w6f7OO++MpPb9998/nD59+kJc9bhYZwn+6KOPjpbgjz322AXyW13VOc9xnx4yPPksfRfr9CgPIPrVGfEfd+3aBA9W7CkbuZ/Y6XI4bIoFOuLcWJJzn5++C4EON678kecURyhB8EDQVyPQCDQC+4RAE+j71Nvd1kagEWgE1o9AE+jr74OuQSOwSwg0gb5LvbmatjSBvhqc+y2NQCPQCDQCjUAjsBwEmkBfDq5jqSHQEbHIXBtHJHoI9LhHRwYjSVkwy1d5rZJAZ3EeAl0s8imBjrhGGkusscUyf/zxx0dCNqQrAvbGG28cLZqR8KyYkc4sthETCPK4PNc274y1eizU3YvY5Yb9nnvuGV2Kq4v7ENOI9kceeWRUfJDXeF3ee++9945JXaoluZ9nuRDnif0uV29u67WTAkC1mjdWMm48J/Y8i3d5CHRu6Fl3x4PBOmKgz0qg17jzTaDPMlr6nkagEdglBJpA36Xe7LY0Ao1AI7D5CDSBvvl91DVsBLYJgSbQt6m3NqOuTaBvRj90LRqBRqARaAQagUZgPgSaQJ8Pt5meQqAjz6sFus3jPhLo3LiHQBc7/CACHQmLRJeQ4qy/JS7wkcUIc27LWS9zCS8WOhL2tddeG63mWarDl9U2spkyAiv1WKsjqeOe/u233x5YkPMCkJjsSHTlKeNXv/rV8NRTT40563V/l7Sjxk6vpPmsBDpBFqI/FvHqHmUL9dIuCVmP6Pc3SgHwCbkuV2/keWKgbyKBrs7aEQv0JtBnmjr6pkagEdhRBJpA39GO7WY1Ao1AI7ChCDSBvqEd09VqBLYUgSbQt7Tj1ljtJtDXCH6/uhFoBBqBRqARaAQuGYEm0C8ZwsMLaAL9d4NY5khnCZEdC3QE8dQCPbHGEcsIdG7UEegUEJDmyHC5ZxHoSHgu3BESFBUkA5qrc9b84pxXAt19rLy5hWfpjcgPma/MkPp/+ctfPkGgs0xXd0k74jYdmT/r5aCZeOjq+MYbb4zEuFycd+Q+BQDEOpI5FvfBggcDigU1fnpc2iPRKSewTE8c91nrtYj7/vrXv47kfnXhDmNu3CuBnhjoaVvHQF8E+l1GI9AIbBMCTaBvU291XRuBRqAR2H4EmkDf/j7sFjQCm4RAE+ib1BvbUZcm0Lejn7qWjUAj0Ag0Ao1AI3AwAk2gL3FkNIF+fAL9ww8/HC2zK4GOGK8EOqI7ZLa45Qjop59+ekzIXC7Xkej+Fxfu7hdrHFHNol0c9G9+85tjuUhxbuFj5c6CneW58n7961+Prt0vlUBXprrJKQogUcR5l4t/njjuDheI+cSJhwcskO0I9Boznuv5uKGnjKC9lAa4d1/l1QT6KtHudzUCjcA2I9AE+jb3Xte9EWgEGoHtQ6AJ9O3rs65xI7DJCDSBvsm9s5l1awJ9M/ula9UINAKNQCPQCDQCsyHQBPpsOM11VxPo8xPoYqDHhXsl0BHdrMq/+tWvjqQ2spjlNmtnVs8I6pDICGXu1y+//PIxZ+2deOnIaOXEMp4lupjmCHUktdjnCHT5Igh0JDPLdh8cK/NnnnlmdNsuR57Hnbv6I/ZjZa+erPinFugs0dX31KlTY9IO8dvT3rkG7JwPNYE+J3D9WCPQCOwdAk2g712Xd4MbgUagEVgrAk2grxX+fnkjsHMINIG+c1269AY1gb50iPsFjUAj0Ag0Ao1AI7BEBJpAXyK4u0SgcxOOSGbRLRZ4tXJG+iKA44KdhTdSG6GN/A1RfVQMdKQ1a2uxviUE+uOPPz4mbtfj9lvO2hpJjhh3gEtc8yeffHK08lY3Vujy+jPimuU59+028VyKS9rFmptrdtbfrNfV3Xu9P0Q8gprreFbfEtI9cc9jGZ7hVA+WflYv+CDRtY9bekSKnHU5V+faT8gFp9QLromB7ufqwl389vvuu2+4//77LygV6Bsk+iqvJtBXiXa/qxFoBLYZgSbQt7n3uu6NQCPQCGwfAk2gb1+fdY0bgU1GYB4CneK/UHNkOBKZRl/7g0AT6PvT193SRqARaAQagUZgFxFoAn2JvdoE+icJ9BoDPfHGKwGNWEYWs7ZGoLMqR4q/+OKLwz333DMS1nLkcgjrjz766IILd9bcBnTigMs/97nPjQkpjsCWWHUjfWOxjSB3qAsp7lCnLK7h5Z6VlIe8Z/F97733jqR+CO3kUwLdAVNSr8QJ107k/KuvvjrmSH3/Q5C7LwdL5L+/I/79T1vTbjkC/fTp02OCJ+I9LuuXOKw/VXQT6KtEu9/VCDQC24xAE+jb3Htd90agEWgEtg+BJtC3r8+6xo3AJiMwL4EeA4cm0De5d5dTtybQl4Nrl9oINAKNQCPQCDQCq0GgCfQl4rwrBDorZ9bZrJtD0B7XAp0Vegh0Vt4h0MEfUhhxzmJdEh8ceR1X5w8++ODACv6hhx4arrjiipFMRoa/++67Fyy5uXo3oD/72c9eSLV7//73vw8SQZIrpDiCHRmNGEeKKx9pL2Y663YW9pJntT+kNUwQ594nr5rUIc6Tq2+s9BHmyhX7XO53bWGB7r7U07N+d+CQI6orXt7/wAMPjInb92uuuWZMFAxWeTWBvkq0+12NQCOwzQg0gb7Nvdd1bwQagUZg+xBoAn37+qxr3AhsMgKzEuhkR7fccstopMDbXxPom9yry61bE+jLxbdLbwQagUagEWgEGoHlItAE+hLxRaBz0Y3YRQ6HCAV6yFrkNGK5ErFLrNKnilYndROHm2U01+XIY9bfDjk59IRYFnscwex/uUL0ahei1/OI4aeeemqMO85qW3KIQvSKYy5mN6IXWex5uTogzlmf+zlkuvrBCcnNXTlL8Lhi546d1br3SEhx71FHrsyrxbb6pY5cqbNEl1h5qxOCHrmvXt4Jj8Qe9z6Jtbr77rrrrhGbxFuXI9JDmIeoRy5LIeD93e/KQpiHPFefkOQh7OVpZ+6vFu/6BC7S9ddfP7qilzbVhbuxo86JNa+f+moEGoFGYJ8QaAJ9n3q729oINAKNwPoRaAJ9/X3QNWgEdgmBJtB3qTdX05Ym0FeDc7+lEWgEGoFGoBFoBJaDQBPoy8F1LDUEOhIdEYsglTaZQBfzW/xyOcvsm266aSSukcWI2RC0SOy4X9fWkL6ENNotsR5HcCNOQ7yzRL/hhhtGS2lluT8JAc7qW4qbdVj5f9yrc+HuXYh2RAQrbv9HSrvXe771rW+NBL2kjiGdbdwlxLWkjspQltjmNKMR/Mj+EN5yhH5ID23lSl5iRZ+Y49qCvK9W7iHFvRO5zmofblKs1eUVOz8HDz/Dgit5uTEUa3e5+sJDSlx4RH5Vblji8L5Q9MUs0NVNf+sb5Hni2TeBvore6Xc0Ao3AJiHQBPom9UbXpRFoBBqB3UegCfTd7+NuYSOwSgSaQF8l2rvxribQd6MfuxWNQCPQCDQCjcC+ItAE+hJ7Pi7cWaCzqA6Bi1itFugIxligI0ZXeSH0EbOxuP7tb387xuVGoDscsWxGoiO9WV8j0eUh0ENQV7fpr7322nD27NmRiNfuyy+/fHwGucvaHlnNylsM8lhny9Xh/PnzYzIwPSMhnmO1LOfuPMoJ3uP/uRdpHiIcGR7X6nKW5hJynut3FvISa3kW6+5XN2SvuqmvHOGhDyV4+X/aoB2elYdADwGun+N1QB1zbyzk4QLPWK7r92q5rpzEYZezyA/OlBtYy7OG58qda/nEe5ev8qoEOjf1+p0nA0lfVQK9LdBX2TP9rkagEdg0BJpA37Qe6fo0Ao1AI7DbCDSBvtv9261rBFaNQBPoq0Z8+9/XBPr292G34P+19+7dURxXH25hwLEwAnGxuRhjQICRwZaNs97zxzlrmY/gr+fvkzfJ62DHYGOuIggE4iZuBgcHg856CrZSHiSYGaZnenqeXqnUSOqurnp24emuX+29JSABCUhAAqNMQAG9QutfunQpnTlzJheEZMRFCg+QIaBTI8gijCLA9lv8RBCO8OQIyyGgU/M3xGHEWUTfyFuFeE5fwxuaz5yH2Ewd4dcR0gmvHiHaqeMcakTlMld4GV4dDtwXwR3vbgRrfkYgR/xGUP7pp5+yUB+52TkXsRYPdM4PD/QI4x4e4Yi69+/fXwqvjxjPmMJLnvtELnHqyIXOPWFUhlGPzQHU8AgPcmqOGB9jiDzw9A1OXMPvW3OnR9h3FrwQW5g/zCU89OHCfagZJ9EBEKXpewjo/d6EQX9jXrNBgQ0YpAAIAb3Mzc4GiNgMwdg9JCABCYwSAQX0UbK2Y5WABCQweAIK6IO3gT2QQJMIKKA3yZr9GUspoLOWx7oWTjOsFbIWhkMIziHU5XpXuU7Wn556FwlIQAISkIAEJPAygVJAJ9r2yYvn0/GZs+n0lUtp9umvafHgrrQ4PZkSpc1jemxLOja+I309sScdG9+Zr1qVjn+z2Ob1y542Pn8vTcwupA3z99NkGktHD06lr6a/zKWuR3hhIygiKiPaUhAbSwEdQRUROoTpfo4HUZlc3xTCmiOcI9jigc7DLQ+w9I3CA2w80IaIS42nNuIw4jUe65HbmwkV7SI8I1zTRoQxj7bCSxxBnbbwJkdcxes9vMIj1zh/44GbPOt4j8MYfpxHKT3c8fjOk2/VqlyHMM2kD09pvKVpA8GbftEnxGhyoof3PZ7fbAag4CXPgz6FscU11Bzhfc6LJczYdECBDS8FtInwHRsOGGcpeHMd/aOvtEXfGCsiPnOo9DKHT4STp53SNv2cQ6WAXnqgI6Jjc+wTHvtEB0BAx1YK6P20kveSgATqQEABvQ5WsA8SkIAERoeAAvro2NqRSqAfBBTQ+0G5WfdAQGdtkbU0atbXKArozbKzo5GABCQgAQk0lcCyAvqFs+n0nAL6G9s88lcTIhwxGQE0QqUjoCMkUuMpjcgaIvEb37iDBhA/EbwRPhE7CVMenvMIxOULUplPvBTTEb4ZA+I1NZ7rtBebBcqNA7RX5vEuQ5JHSHPEZbzKEeXDa7s8D46I2QjLPHiHcI84jSgbeclppzxYQIp84zzEhyhOG3AIT3W840O4p8ZDn3tiw9gxy2d+XzIJT3vuweewKXbFqz3apJ8RIj4816OfXBfiOe3QN+YRmwawRxkqH89u8rAjpNNepAHo905d/iPCHML7nBq7IJ5TmAv0j37SX9IBxEaCVvt0MG09VQISkMBQElBAH0qz2WkJSEACQ0tAAX1oTWfHJVBLAgrotTRLrTsVAjpraqxpKaDX2lx2TgISkIAEJCCBFgIK6BVOiWvXrmUxmsJD4tWrV3PhwfGzzz7LobepEVTL/OIVdumlpllUidDmMRkQ+ek7IngZfj08uUNoLkO447VNPm/qaBNBHgGVGnGVz+T4juvLvO/hyY4QjKgc4c0Rw/ldXEONNzu7VWGKOI8Qy30pZd50hP3y4N5REKnDk5w2+JmD8XIdgjdiPJsC6H+E32cciOgUxOIyBH3JirbwSo9NEbCJcPT0M6INULeGcEc4j37ygoFQTx/Dgz889mPceNoj1peh5fs5h5g/sVmC/rJh5OTJkzlCAFwRzCkh9oeYjl09JCABCYwSAQX0UbK2Y5WABCQweAIK6IO3gT2QQJMIKKA3yZr9GYsCen84excJSEACEpCABKoh8FIO9Jlz6buZs+lnQ7i/OXC8hvEenpubyzl+yLXN4jkiOsI5HujUeOgisIbn9Jvfuf0WEGrDK5vP4YlOzeQo/97aainYIlwj4lLzUhVtsmhDO4isiKm0Fy9diOEhwhN+PDy2aSME5ggfH9dxbZnLnM+Rmx2xugxj3poLvHzZoz0EfQptlKI146IPCOnUIWZzDmNARKfwIlB6tXNeHIyNMdBGhHGPNvld62aEuK4U5PldjJWae5WbDyJEPO3FWOPv7c+ANz+TviHys7GBjQUI6OSnR0CHyaFDh3KudrzP8UKPcO7Yy0MCEpDAKBFQQB8laztWCUhAAoMnoIA+eBvYAwk0iYACepOs2Z+xKKD3h7N3kYAEJCABCUigGgIvCegXz6fvLpxRQO8FbjycEdEJ942ATm5x8qHjkT41NZW9cqkJ7Y1XMqHIEdFDXKUP5ede9Km1jfCaDpEYMZRJgbDMgkurV3UpfkffIq854nXkAi+9vSMveLRHH2gnwp+HR3VcH3nFy3DlISxzbYjy9JPPkac9vLmjvdZQ5uXLXoRKj3Dp0V9+H+OJvPQlg/CuLzcElNeWY4t+lVW69bUAACAASURBVP2LDQGlbUsbRx+jjrFSh0BfRgCgPdqPzQz9mDMxxugjnvHMc0R0akLjk1ueQr8OHz6cjhw5kvbt25fwlse7H+/51ggBVcxv25SABCRQJwIK6HWyhn2RgAQk0HwCCujNt7EjlEA/CSig95N2M+6FgE6kQiJxRkpE1kfNgd4M+zoKCUhAAhKQQNMJKKBXaOHwyEVY5AERj1wKHrr79+/PnufUu3fvXsrjTZjv0ou4HwJ6KdqGJ3bUrWJpiavsW3iSh2i9Umjz8oUrxN4yPHvZTvn7uG+0G57x1KVgXl7Tyq713qXIXzIohX36U/6t9K4vveKDU8mntV+tjOLc5QT0+FtrH8tzywgA/dx0Qd/KsROtgEgLbBSJaAtsEpmdnc0bKqanp3MhZQHCOYUQ/bHZosJ/gjYtAQlIoFYEFNBrZQ47IwEJSKDxBBTQG29iByiBvhJQQO8r7kbcbDkBnXSMpI5kTat0LoqIkuEk0ggADkICEpCABCQggaEmoIBeofnwzCVPNgIjD4gnTpxIP/zwQ/bMJe85Hufkg8YDffv27emjjz5KO3bsyA+RK4mtFXbXpiXQNoEIXU9N/vNITUDNrmJehthhjFCOeP75559nAb3MUY/3vIcEJCCBUSKggD5K1nasEpCABAZPQAF98DawBxJoEgEF9CZZsz9jKQV0PNFZG1VA7w977yIBCUhAAhKQwJsTUEB/c4YrtkCYbx4WKQiKp06dymVmZiaHr8YDl/zYiOeI6OGNHjm9qdl56SGBuhEgxD8bRKgRys+fP5+90KlLr3lSEnzyySe5kLIg8sEz91tz1NdtjPZHAhKQQK8JKKD3mqjtSUACEpDAqwgooDs/JCCBXhJQQO8lzdFoSwF9NOzsKCUgAQlIQAJNJaCAXqFlWbAgxzaFMO7kP8f7nNDWjx49ysI63umEbUdcPHToUJqcnEzr16/PYa6pDXNdoYFsumsCRFZg9zA16QlOnz6dvdCpx8fH06ZNmxLi+fvvv583hlDYJMKGkAjL1ZqjvuvOeKEEJCCBISGggD4khrKbEpCABBpCQAG9IYZ0GBKoCQEF9JoYYoi6oYA+RMayqxKQgAQkIAEJvERAAb3CSUEe8cglTj50hHMKgiMhixYWFnJNWGtCtxPCnXzoiI+Ed6cmBHbk/wmP3arzoleIxKaHjECZ/50FuAjdzoaQGzdu5I0hzOfLly/nuUzN3N21a1dOT4CAjnDOz9u2bXspX/2Q4bC7EpCABN6IgAL6G+HzYglIQAIS6JCAAnqHwDxdAhJ4JQEFdCdIpwTMgd4pMc+XgAQkIAEJSKBOBBTQK7QGoax5waAQ7vrmzZtZdCRHdJkzmoUNvM3x2N28eXMWGhHSqRHRx8bGlsK9I55HqbDrNi2BpbnL/GUuM4d5+SFse4jmzGcKkRQiogLC+b59+3JBTCfCAmXjxo1Lc9c57ASTgARGkYAC+iha3TFLQAISGBwBBfTBsffOEmgigXYFdN79ia54+PDhdODAgZzKjTSGrG0Zia6JM2PlMS0noLOehEMRc2FqaipH5KSOaIXhRDRapBytBCQgAQlIQAJ1JFAK6Oi7Jy+eT8dnzqbTVy6l2ae/psWDu9Li9GRKlDaP6bEt6dj4jvT1xJ50bHxnvmpVOv7NYpvXL3va+Py9NDG7kDbM30+TaSwdPTiVvpr+MpdhOABNuGs80REiyYXOQjo1gnoI7bxYIJ7zkhEiOuHc8USnIDzykKkX+jBYfbj7GBtAqFl8u3//fi6I5ZcuXVrKe86LD6kG1q5dm1+M9+zZk19+SEmAgE6EBeYuL8seEpCABEaZgAL6KFvfsUtAAhLoPwEF9P4z944SaDKBbgR00rmxTsB6gAJ6k2fH8mNDQGfN89atWzkNIJELIyKnAvrozQdHLAEJSEACEhg2AssK6BfOptNzCug9tSWLF+G9+9tvv2XxnF2XCJHsXCAnOuI63r0I5niiU7NzF+/0ECEJ485DJjUievkC09MON6ix0tu55CW7Vxs50g9QP3nyZGkDCHMVIZ2XH8R0/h7zlXr79u158weF+cvLMgI7xUMCEpDAKBNQQB9l6zt2CUhAAv0noIDef+beUQJNJtCNgK4HepNnxOvHpgf66xl5hgQkIAEJSEAC9SWgB3qfbBNevJFDOkK5I54jpFPPzc3lOkJmcw2iIwJ67NbFy5dwRpTwQlcIXtmIy4W8L/N6y25ldgjjzFfEcwpiOYUICmziiLmISE6e80g9wM+EbN+yZUuet+Wmjz79c/M2EpCABGpJQAG9lmaxUxKQgAQaS0ABvbGmdWASGAiBdgV00hOS0u3IkSMpPNAN4T4Qkw38puZAH7gJ7IAEJCABCUhAAm9AwBzobwCvk0sjRDvX8DlCuVMTvujatWvZG/3KlSvZ0xcPX2pEdDx4ESsR0yMn0Eoe6ArCz61SeueX7ONvYTtD4T9ntdwRHuix6YPICURI4D8aREdAIEcs37FjR85ZtXPnzhy+HdE8Ug4wbz0kIAEJSOA5AQV0Z4IEJCABCfSTgAJ6P2l7Lwk0n4ACevNt3OsRlgJ6GcL99u3b5kDvNWzbk4AEJCABCUig5wQU0HuOdPkGS69nzgghkjrCYfMASUFUv3PnzpLIHgJm1AiblPJQOP8vjfA6Z/NByTnyx7P5gIK4G17UcfUoc2wV0oNTWbOBA+/zTZs2ZS9zdpZTl58jFzobPrjWQwISkIAEnhNQQHcmSEACEpBAPwkooPeTtveSQPMJKKA338a9HqEh3HtN1PYkIAEJSEACEugnAUO494l2qzCLuBsFI1AQewmPza7MW7du5fru3btZYCd0NsJ65FHnPK7Xg/qPBixDtrPJINjBMsKOI+wi8kZYfEKJhcf6KAvoQTLmFFwo69aty6zwNsfzHO9yBPP33nsvC+llnvNgCWuK87NP/4HxNhKQwFAQUEAfCjPZSQlIQAKNIaCA3hhTOhAJ1IKAAnotzDBUnWANk3VNnIWoicBJWVhY0AN9qCxpZyUgAQlIQAKjSWBZAf3C2XR67lKaffprWjy4Ky1OT6ZEafOYHtuSjo3vSF9P7EnHxnfmq1al498stnn9sqeNz99LE7MLacP8/TSZxtLRg1Ppq+kvcxnGo3zxCCEdwZdc04RuR/AtQ7kjoPMzD5+E0qZWQH/Z8iGg8xcWjMgvz2YEagTdyLuFIIz3NOLv+Ph49pRuDfU+jPOqV32GI6kDQkCnhlMI6HCDH79DYI+UAq0e5wrovbKI7UhAAk0goIDeBCs6BglIQALDQ0ABfXhsZU8lMAwEFNCHwUr16mMI6OEkpIBeL/vYGwlIQAISkIAEXk1AAX1AM6R88QjhlhoRPbzREcqj8Ds+I7CzEELt8TKBUrCF14ULF3Je+fPnz2eRF7EX0Zeybdu2tH379pzLm9DkHHqgP2cKR5hQIsw9gjoFD/4Q16n5e+n5X1pFAd1/pRKQgAT+S0AB3dkgAQlIQAL9JKCA3k/a3ksCzSfQroDOhvvJycl0+PDhdODAgaX1AxwZcGzwGB0CCuijY2tHKgEJSEACEmgigZdyoM+cS9/NnE0/X9EDvRb2Xk5oX07oVah82VyEuf/hhx/SuXPnco0YjHBO2HG8pz/66KNcduzYkV/oPF4mEPOqdX4535wtEpCABDonoIDeOTOvkIAEJCCB7gkooHfPzislIIGXCXQjoO/fvz+vt0QKPQX00ZpZCuijZW9HKwEJSEACEmgagZcE9Ivn03cXziig18XQrR7R8XP5e8XM5a2lgN6bWbzc/HLO9YatrUhAAqNFQAF9tOztaCUgAQkMmoAC+qAt4P0l0CwCCujNsmc/RqOA3g/K3kMCEpCABCQggaoI6IFeFdketWtI8e5BtiOg79mzJ3ugE5bco30CCujts/JMCUhAAkFAAd25IAEJSEAC/SSggN5P2t5LAs0noIDefBv3eoQK6L0mansSkIAEJCABCfSTgDnQ+0nbe/WVwEoCOuHbCeNuCPe+msObSUACEhh5AgroIz8FBCABCUigrwQU0PuK25tJoPEEFNAbb+KeDzAE9Nu3b6e7d++m69ev57KwsJAI5z81NZX27t2ba9Iurl69OteG+u+5KWxQAhKQgAQkIIEuCCigdwHNS4aDQKuAzoP4hg0bcv5zCt7n5kAfDlvaSwlIQAJNIKCA3gQrOgYJSEACw0NAAX14bGVPJTAMBF4noF+7di3dvHkzbdy4MU1OTqbDhw8nc6APg2Wr6yMC+r1799KtW7eygH7jxo00Pz+vgF4dcluWgAQkIAEJSKCHBJYV0GfOptNXLqXZp7+mxYO70uL0ZEqUNo/psS3p2PiO9PXEnnRsfGe+alU6/s1im9cve9r4/L00MbuQNszfT5NpLB09OJW+mv4yFw8JLEcgBPSzZ8+mH374Ie9iHR8fz97nCOiI5xHC/U9/+pMQJSABCUhAApUSUECvFK+NS0ACEpBACwEFdKeEBCTQSwKvEtARz69evaqA3kvgDWirFNAR0sMDHY90PdAbYGCHIAEJSEACEmg4gZdyoF88n767cCb9rIDecMs3ZHivyhHfTg7013mgm+u7IRPFYUhAAhKoAQEF9BoYwS5IQAISGCECCugjZGyHKoE+ENADvQ+QG3aL5TzQEdEV0BtmaIcjAQlIQAISaCgBBfSGGnZUhlW+wLWK6QjoJ06cSOfOnVvRAx0Bffv27Sk80FsFcwX0UZlJjlMCEpBA9QQU0Ktn7B0kIAEJSOC/BBTQnQ0SkEAvCSig95LmaLRlCPfRsLOjlIAEJCABCTSVgCHcm2rZERlXvMC11gy/FNAR0ltDuO/evTuHcQ8BPcTyUjRXQB+RieQwJSABCfSBgAJ6HyB7CwlIQAISWCKggO5kkIAEekngdQI6IdzJdW0O9F5SH+62ENDJfc68KEO4LywsGMJ9uE1r7yUgAQlIQAIjQWBZAf3C2XR6zhzoIzEBhn2QvMCxMPTkyZM/FH73yy+/JPKfz87OZi908iu9++67OQ86ZefOnbm89957+ffvvPNOevvtt3PhXMrq1auHHZH9l4AEJCCBmhBQQK+JIeyGBCQggREhoIA+IoZ2mBLoEwEF9D6BbtBt9EBvkDEdigQkIAEJSGAECeiBPoJGb9KQnz17lh4/fpx4KI+C5zmfHzx4kMVz8itRI4gTqn3dunW5IJy///77adOmTWliYiLvkl6/fn0W0/FWp6xdu7ZJuByLBCQgAQkMkIAC+gDhe2sJSEACI0hAAX0Eje6QJVAhAQX0CuE2tGlzoDfUsA5LAhKQgAQkMCIEzIE+IoZu6jCfPn2aQ7U/fPgwF7zO79y5k+7fv58ICYV4Tn3jxo2MAEEcEZ2ydevWtGXLliyeI6RTNm/enIV0vNA5l9pDAhKQgAQk0AsCCui9oGgbEpCABCTQLgEF9HZJeZ4EJNAOAQX0dih5TkmgFNDLEO63b982hLtTRQISkIAEJCCB2hNQQK+9iezgqwi0CujkVbp8+XIWzufm5hIP5SGm87JHSHY8yxHQEcy3bduWRfMPP/wwF/KhI6wjnHOeArrzTwISkIAEekVAAb1XJG1HAhKQgATaIaCA3g4lz5GABNol0I2AfuDAgbz+Qsq8sbGxLJp6jA4BQ7iPjq0dqQQkIAEJSKCJBAzh3kSrjtCYWgX0q1evpjNnziREipmZmcQOVzzTqQn3zsvaqlWrsjBO/vMdO3bkUO779u1L+/fvT7t27coiOt7nCugjNJEcqgQkIIE+EFBA7wNkbyEBCUhAAksEFNCdDBKQQC8JtCugE+WPNZYjR47kdRYF9F5aYbjaQkC/e/dudm6hxtklIkWyPjc1NZX27t2ba9bgwunFjRbDZWd7KwEJSEACEmgqgWUF9Atn0+m5S2n26a9p8eCutDg9mRKlzWN6bEs6Nr4jfT2xJx0b35mvWpWOf7PY5vXLnjY+fy9NzC6kDfP302QaS0cPTqWvpr/MxWN0CSCgkwOdMO6UK1eupJMnT6YLFy5kIZ1w7uRC50Gdc0NA5wXuo48+Srt3786COS917IyOn+PB3Rzoozu3HLkEJCCBXhNQQO81UduTgAQkIIFXEVBAd35IQAK9JKCA3kuao9GWAvpo2NlRSkACEpCABJpKQAG9qZYdkXHhVf7kyZPERKYQtv3UqVPZ+xwBfX5+PhHWnZpz2c1KWbduXRbMQzRnxysFj3RCuHMOnurUHhKQgAQkIIFeEFBA7wVF25CABCQggXYJKKC3S8rzJCCBdggooLdDyXNKAoZwdz5IQAISkIAEJDDMBAzhPszWs++JFziE8SjXrl1Lp0+fziHcEdAvXryY+B015+BRTvj29evX53BilMnJyex5Tvh2wrlv2rRpiSwiuocEJCABCUigFwQU0HtB0TYkIAEJSKBdAgro7ZLyPAlIoB0CCujtUPKckkApoJNaMUK4E9LdEO7OFQlIQAISkIAE6k6gFNBx1D1x8Xz67sKZ9PMVQ7jX3Xb2L6UsoJeFSYz3OZ7oEcY9xHQE9Mi9tXHjxjQ9PZ3LwYMHcz70EM/Hx8dlKwEJSEACEug5AQX0niO1QQlIQAISeAUBBXSnhwQk0EsCCui9pDkabemBPhp2dpQSkIAEJCCBphJQQG+qZUdkXOULHJ/JdX716tV08+bNdOnSpXTixIl07ty5XPP3sbGxHL4dL/OjR4/mcujQoSyeI6rjmc45HhKQgAQkIIFeE1BA7zVR25OABCQggVcRUEB3fkhAAr0k0K6AztoKkf4OHz6c0+YRBZB1Fgpexx6jQ8Ac6KNja0cqAQlIQAISaCIBQ7g30aojPKZffvklEQqK0FAI6f/4xz9yTvRvv/02U0E8x8N88+bN6c9//nMuU1NT+Wde5vBQ5+XOQwISkIAEJNBrAgrovSZqexKQgAQk8CoCCujODwlIoJcEuhHQ9+/fn9dZFNB7aYnhaSsEdKJFliHcFxYWDOE+PGa0pxKQgAQkIIGRJbCsgH7hbDo9Zwj3kZ0UwzxwHs4fPHiQHj16lG7cuJH+/ve/px9//DHXHHiYb9iwIW3ZsiV98cUXueCBzg5phHPKmjVrhhmBfZeABCQggZoSUECvqWHslgQkIIGGElBAb6hhHZYEBkSgGwEdD/RIpacH+oAMN8DbGsJ9gPC9tQQkIAEJSEACb0xAD/Q3RmgDdSLw5MmT9Pjx48TEvnPnTvrf//3fHL6detWqVVlAn5iYyAJ65EDnhQ6vdITz1atX5+IhAQlIQAIS6DUBBfReE7U9CUhAAhJ4FQEFdOeHBCTQSwLtCuisuezbty8dOXIkhQf6O++8Ywj3XhpjSNpaTkC/fv16jhxJOH8iQu7duzfXsSZHbaj/ITGw3ZSABCQgAQk0nIA50Gtu4PIFpeZdrUX3nj17llgoevr0abp//376y1/+kgV0ah7A8TQn/zkCOi9z5OQiN9e7776b/05BaPd4NQEZOUMkIAEJdE5AAb1zZl4hAQlIQALdE1BA756dV0pAAi8TUEB3VnRKQAG9U2KeLwEJSEACEpBAnQgooNfJGsv0ZTkBXVF9ZaPBBhGdQj70v/71r+nkyZO5ZhdreJ9v3bo1ffzxx7ns2bMnsRsaUThKzadFX7u3nFiugN5XE3gzCUigIQQU0BtiSIchAQlIYEgIKKAPiaHspgSGhIAC+pAYqkbdNIR7jYxhVyQgAQlIQAIS6JiAIdw7RtbfC8oXlPisgN6eDR4+fLiUA/1vf/tbzm++efPm9P777ycEdEKK4X2+a9eunJPL42UCIZS3CuYK6M4WCUhAAp0TUEDvnJlXSEACEpBA9wQU0Ltn55USkMDLBBTQnRWdEkBAv3v3brp161a6d+9eInw7ZWFhwRDuncL0fAlIQAISkIAE+k5gWQH9wtl0eu5Smn36a1o8uCstTk+mRGnzmB7bko6N70hfT+xJx8Z35qtWpePfLLZ5/bKnjc/fSxOzC2nD/P00mcbS0YNT6avpL3Np0sELCQsd5PKOGiPFZ0KTRylfXhQ0/zgL4MGDOuHbz507l+u1a9fmEO6EbyeMO8L5hx9+mAV1xPVR35jQOv7IBx81/OCEJz+fKZGjqkn/Bh2LBCQggaoIKKBXRdZ2JSABCUhgOQIK6M4LCUiglwQU0HtJczTaCgGdnOcI6Qroo2F3RykBCUhAAhJoCgE90GtmScTxx48fp0ePHmUBmLr8jMEQ13/77bc/CL4K6P81ZIRhh9GFCxfSlStX0vnz57PgS65zRPTx8fEsnL/33nvZKx2RmGOURfTWsYdgjnc+wjnsKGNjY7let25d/qz3fs3+I2J3JCCB2hJQQK+taeyYBCQggUYSUEBvpFkdlAQGRqBdAZ01F6L9HT58OB04cCCvJ7B2QHnrrbcG1n9v3H8ChnDvP3PvKAEJSEACEpBA7wiYA713LDtqqQzHXubtRhwndzehjR48eJDr+/fvJ8KR8zMPnxiNOtpQPP8jel7IYALLa9euJXa6UiOS88KG8EvhpY6yfv36/BIHz1EW0Fs3ECCMU2BGjviSF7nk8eJnIwJiOvyilNZwbnb0nwVPloAEGk5AAb3hBnZ4EpCABGpGQAG9ZgaxOxIYcgLdCOj79+9fWldQQB/yCdBF90sBvQzhzjoda0hTU1Np7969uY4Ih9RutOgCtpdIQAISkIAEJNBzAgroPUfaXoMsZjx79iyHY//111+zl3kI5nfu3Mn5gahDNMebGs/0CN/O9VUewyzOhwc6rHhAZ/MBNQ/geFWHR3XsgObnEHrrJKAP2gYRup2XFwoiOgVe5JDftm1bDofP5w0bNmQhnboU0xXQq/xXatsSkMCwEVBAHzaL2V8JSEACw01AAX247WfvJVA3At0I6Higs4bAWoICet0sWn1/9ECvnrF3kIAEJCABCUigOgIK6NWxfWXLEYqdOgRzvKQpN2/eTFevXs013ugI7eGlHuJwlcJkq4hc5b2qwk+fGUdwxhud34W4W+b3ruPO1kHntw9+Me+wUymMb9++PeePpyaX/AcffJDD4e/cuTN7+sfO4TqyrWrO2a4EJCCB1xFQQH8dIf8uAQlIQAK9JKCA3kuatiUBCbQroBOxbt++fenIkSMpPNAV0Edz/pgDfTTt7qglIAEJSEACTSGggN4nS4YQGTXCOF7n1Ddu3EjXr1/PuboRzvE6v3v3bq5Z9MBrOryAI5QRImWVXtOD9n7upVmGdUMA/R7E5oW4Z0Q7iJpNCBTmJOHc8T7nxRgRfffu3WnHjh25jjD5eKQzd2PjwiDG0st5ZFsSkIAE3pSAAvqbEvR6CUhAAhLohIACeie0PFcCEngdAQX01xHy760EFNCdExKQgAQkIAEJDDMBBfQ+WQ8v8lKAxNOcMO3UiOcLCwu5RjiP8FZvv/12DotNjm5Eycg1jXgeeb7pfp3CjvcJp7epiEApciOcR5oBFt/Y7EE4fFIOkE4gvPuZr4jn4YGOsE54d4R15mxs/mDeekhAAhIYZQIK6KNsfccuAQlIoP8EFND7z9w7SqDJBBTQm2zdasZmCPdquNqqBCQgAQlIQAL9IaCA3h/O2WsX0ZFCPvNz586l2dnZdPbs2Syih9c5fyMMNuGuCIuNMIkgiccv3r7ml+6TwbxNFs9DQOc/FLdv386FfPJES0AImp+fz5EUEM83bdqU3n///RzanTxnhGrjd2wEQWTHG91DAhKQwCgTUEAfZes7dglIQAL9J6CA3n/m3lECTSaggN5k61YztlJAZy0JxyEKa0usb05NTaW9e/fmOlIBRuTNanpkqxKQgAQkIAEJSKB9Agro7bPq+ExeLqIgjPOwSMGT98KFC1mEPH/+fP45cpsjNCKg8wBJjSC5YcOGJU/0OM/c0h2bwws6JFCmHWDx7f79+7kgmIeAzuYPoieUGzsQ0BHPKVu3bs3zN+ZwzF+6Ykj3Dg3i6RKQwNATUEAfehM6AAlIQAJDRUABfajMZWclUHsCCui1N1HtOqgHeu1MYockIAEJSEACEuiAgAJ6B7A6PTU8eHnJQHTEWxfBkZ2WeJ/zMzVC4ubNm3PYawrevHifh3ge3ruRT1rxsVNLeH43BOLlOIR0NoHwHwzKjRs30tzcXK6Zx+GZTloC5u6ePXvyJhDmMKHcmddEUijzoSugd2MVr5GABIaZgAL6MFvPvktAAhIYPgIK6MNnM3ssgToTUECvs3Xq2TdzoNfTLvZKAhKQgAQkIIH2CJQC+s2bN9PJi+fT8Zmz6fSVS2n26a9p8eCutDg9mRKlzWN6bEs6Nr4jfT2xJx0b35mvWpWOf7PY5vXLnjY+fy9NzC6kDfP302QaS0cPTqWvpr/Mpa4HOaSj4LnLwvnFixfT1atXl/KeI0DinYvgeOjQoey1S6h2RHRqcp9XebTmT18un/pyQmf5u+WuKcXXsv+t57a2HT+Xv+9EaF1pPPx+ubajb6+6x3Jtto5vpXG13nOl+0SkgnZt3e1Y2m3/defhdc5/MKjxRicVQaQkQDRHRKcgnDO3KURUIA966a3+uvv4dwlIQAJNIqCA3iRrOhYJSEAC9SeggF5/G9lDCQwTAQX0YbJWPfoaAjrOFmUI94hkaAj3etjJXkhAAhKQgAQksDyBZQX0C2fT6TkF9DeeM0+ePFny2OXhEJHxzJkz6dKlS4m/saBBTZjr3bt3p4MHD2ah8d13303j4+O5Jn90lUcIt3jL87kU/bkvgmfkIYrw22UYbs4pxeRog/YYH+2FJ37cI65pDecd94p8RwitIbi2y6D0+o8+RB3t48nPZ45XCdFxzzIUP21hs9J+YUfOK/vMPUp+wZHflUJ6cKJNeJX3K8ddem+XbdNuv0Ojk3aATSEPHz7Mm0HOnTuXLl++nOt33nknb/yg4HXOvP7444/zHGc+wz9YtGtXz5OABCTQBAIK6E2womOQgAQkMDwEFNCHx1b2VALDQKBdhD9v5wAAIABJREFUAX3jxo1pcnIyHT58OB04cCARVTHWCUxHOAyW7l0fDeHeO5a2JAEJSEACEpBA/wnogV4h88ePHyceFil46/7444/p5MmTOf95COTUeOaSN5oXDGoExhAaQ+itqpshOIfQzYQI4R9Rlr7wskN/+DkE7VYP9FL0jTYI+R1CM4s3lFZPa16eQhiOe3E/BNYQWvnc7lFuAOB+EXKcmjHQNsJuhMMvNwWsdI9SlGc8YVPGx+ewM2ODT/Sb+8U9yzo2RQRD2om2aL+8X/mCCqsQnoMPL6GMKUT51s0N7XLr9Dx4Mm76S/h25jQC+vnz5zPzYMSL85EjR9Knn36aoyvQXwoMOrFrp/3zfAlIQAJ1JKCAXker2CcJSEACzSWggN5c2zoyCQyCQDcCOusAsQ7DWowC+iAsN7h7Lieg44TBOhJzQQ/0wdnGO0tAAhKQgAQk8HoC5kB/PaOuzyDvOZ66FB4QT5w4kQsiI6I5oa6p8czdsWNH+uijj3JdhrjuJHx5Nx1FcA6RmQUWvIrp94MHD7Iou379+hxiHqEfwTOEz1LYb/VcxyuZQhu//vprFlojf/Zyoc5D9I2XqnXr1mWRFQ987s9LVnhct3pvt46ZscQ9qekHNWOiPcZCvnk+lyL9ciHpo6+tQjnjotDmcgJ6tAurELi5H2JyRBcIGzMemFPu3LmT+9saBSDGyLkhPsMKm9AmhZ/7GRo9+ojYH+kJSE2AOHT37t28YYT0BIx3eno6FzzR+Rn7xiaGbuas10hAAhIYVgIK6MNqOfstAQlIYDgJKKAPp93stQTqSkABva6WqW+/SgG9DOGugF5fm9kzCUhAAhKQgAT+S0ABvcLZgLBI6HaE0fn5+XTq1KlcZmZmsrf5rl27lrzOyXmOeE69Uqj0KrqKBzGibYjBiKDkJqJGAI581tu3b8+i53LiJyJq6bmOcIqAShuMn7a5Bw/OHCH08jnCulPTPgJriMzck4LgHaI69XKey/Eix2aFyK1EzUM5D+nUhMqnPTYq8DnuFQJ98KWtsl9cz3iiXdqKdstQ7uXYwhM9vNA3bdqUc4JjX5jG76mvXbuW5ubm0sWLF/M9IkR8hHOn3YgGUEYuoB3mECU2OPQrNHrwgRW2pf/0nZrNIuRDJ1UB4/vss89yIXQbGxgo/UhPUMW/F9uUgAQk8CYEFNDfhJ7XSkACEpBApwQU0Dsl5vkSkMCrCCigOz86JaCA3ikxz5eABCQgAQlIoE4EFNArtAbiMWIigjIiKfnPIwc6uaAiJxRh2ycmJrK4Sl0eVXug412NwI/XMOIzedoRP6nxdiYn+6FDh3JfEWnpHzUez3EgpuLlTVvUCMG0wVgR0RGg2UxA+4ynzKkeod0RjRHHaZtC7mxCfUVY+7gvddx7uTDyMEe4hTd9QNCFPzWc9+3bl0OK4/WPqI04j6BbivJlznZEbMbAmCjYk80QtI9gzNHqVc/vItx6eKMj3OOBzX0jzz18GTN5w2H1/fff5z5HRACYRNuMlfPhgsc5/d67d28Od4V9+H0Z+r/Caf3SmHkhggVziBr+jOf06dOZA+HbYY49YU6BeTmHqu6v7UtAAhKoAwEF9DpYwT5IQAISGB0CCuijY2tHKoF+EFBA7wflZt1DAb1Z9nQ0EpCABCQggVEjoIBeocVDuEW8RXRFWGTxHPE1ckJT40FMqPIQiSvs0ktNE14d0ZmCyI2HPELxzz//nD3CQ+T/+OOPl8KfI34i5saByIxwzoMx3uaEqKeNn376KYvPkVOdBRwEY8aKBzKCb+RJZyKG5zcCNu1v27ZtyQMd8Zufqbl/Ga48wonTPgJ3bAIgLzfcGRs1nBGdP/nkk6Ww+Xj9440eeckZE+1EGHjGQ25vRG4KInE5nshVT92ayysiCfB7BG/Ec8bAPRGPQ/CGNdy//fbbfK/w9IdBbDagDX5m7PBDRCf8P+NBkOfnMiR9v+cQXAhrz2YMIixEtAVsw8aB2DzARgIYRFSBfvbTe0lAAhIYNAEF9EFbwPtLQAISGC0CCuijZW9HK4GqCSigV024ee0roDfPpo5IAhKQgAQkMEoEFNArtDbicYjmiOmIuBTCf5MTGo9cagTVCF+OwNzPg4fZMiQ5ojfCMzV9oY+E38bLGZE2PKBbBXSE5sg1joBNGydPnsybBTg3coEjVhN6PPKQI+AzCakj1Dr9QaSOMOcIzXjs4z1OTRshFhMqnXMjxzqbFX788cd8f7ygY2MANYIzAjyhxKkRnhGg+T2CdgjetBUh2sOjPaIH0E8iBdAHPKnxlg/P+dKLPfLCsxkAEZlzwtsdjhzhQQ9ryt///ve84YC+xYYBrou885EjHpbMFzZc0A9KhKFHaC/z0/djLmE/Nl8wB6jD9tiBv7FxgIJ4Xn5mI4CHBCQggVEioIA+StZ2rBKQgAQGT0ABffA2sAcSaBIBBfQmWbM/Y1FA7w9n7yIBCUhAAhKQQDUEFNCr4ZpbxZsYMRGPbHJo46WLhy4iI8I5XrnUeOQikiKMlp7QFXZtqekIvx35vRG96S814i19/Pzzz3OocARbBHTqVgGdPNgI6NSIzXhr//DDD3nDQIi8XIcXODnI2TSAkMz9mYTUZah0WCHIRm72//mf/8niOTW5xBGTw0MbUZt7UwiB/s9//jN7oRNCnLDx0S+E7xBxEc3xqmdjAEI6AjTiM6I251+5cmUp9DubIGiPwt/pB17sCPohiiOm06d4oUQ4j1zmjA9RO+zLhoAydzqsEZv/9re/ZV5EJYgIBcGatimI9LF5IAR1+s7v6FuMoR9zJ+7BWCLHPTW2P3HiRLY/dmV+UyIsP5symAexkaCfffVeEpCABAZJQAF9kPS9twQkIIHRI6CAPno2d8QSqJKAAnqVdJvZtgJ6M+3qqCQgAQlIQAKjQkABvUJLRy5xhFcEakJcUxCFSwEdj2xE1SgVdumlpkNAx+Ma0brXAjoh1RkfBZE5coAjoPNz5ECnxksf4ZrChoPSY//o0aNZ7P7iiy+yd3aEMUeURiTHe53+44FOSHRECsLIhwd4eIEjNke4fPJyRy56fgd/hG5EYDYRsAGCusxlz/3wyEfgxpOdUPTRZnig81IZ4egZF/cuc6LzOTzv8XZHbC4F9LJfiM70LcK6lyHjY77wu/A6Dy/6fs6hUkBnbsfmCcbFZgRsj4COvWEWEQAU0PtpJe8lAQnUgYACeh2sYB8kIAEJjA4BBfTRsbUjlUA/CCig94Nys+5RCuis2UV0TtbZWBvDWYfIkNSRwpC6NUVis6g4GglIQAISkIAEhoWAAnqFlmKhHC9oPLIRqCPMOeJpKaDjGY0AGg+LFXZpWQGdviHwh4AeIbjxQEfsfBMPdAR0xHI8vxGD8T6PsOn8HC9g1KVQTeh3Nh7ADg9wRGv6gnCNxzie2QiziMt49fMQHg/iCOcI6bSBl3aEgkfIDq9wfocNwg60F3nJ2eQQGwkQthG5sRk158GDggd7ufGh9QE/hPQYY3iH83PkjKfGU5v7EMKdPiPqR8h65gZCM+MkXHx4sVOXeeAjHDwGLj/3Yy7BNCIFlAI642J8jCE2UGDDyIeugN4P63gPCUigTgQU0OtkDfsiAQlIoPkEFNCbb2NHKIF+ElBA7yftZtwLAZ21xnDaYY2QooDeDPs6CglIQAISkEDTCSigV2hhhFwEdDyieVhEhI2Q5SHcIsQS4jxyV/d7l2XkQH9VCHf62m0Id0RtBHQK40RAJ/Q5IdQRVsNjmnFHDnQepAnnjgBLwaM5dqUSOp02uJY2N2zYkL3V8VpHNGcc8TDOQzoiLV7i1ITO53ecj5heCuiEYg9PbwT048ePZ9t99913eXNDbHBgDHjBYzeE4JVE7FdNK+5d5owPD/T/+7//y+OGD4VQ9WwyiFzrjIHxMh7q8Gqnb3UX0LFXeKCHgM5mBA8JSEACo0RAAX2UrO1YJSABCQyegAL64G1gDyTQJAIK6E2yZn/GooDeH87eRQISkIAEJCCBaggooFfDNbeKgI54jhCLgM6DY4TuHhUBPTzQEbsRg/EeD3G4VUAnFDsCN0I6ntjkMv/++++zJzp5swndTh0COgIzojLnwhphAvE78nHjGY3gjXBLTV8Q2vGw5xzE+AjhHh7SeHkjbn/77bfp1KlTuY7w6QjXhCInxHrkKI8NAJ2ETkdADw907oX3+U8//ZTvRf/obymahwc6In948lNHDnQiBUT4eOZdnTzQGR9sQ0BHPMcLnVD+CugV/sfHpiUggVoSUECvpVnslAQkIIHGElBAb6xpHZgEBkKgGwGd93/WLoiix9pKv51GBgLKmy4RMIS7k0ECEpCABCQggWEmoIBeofVCQC890EdRQEfsbRXQd+3a9ZIHOmIrwjZCOqI43t8UwrgjuNIG4jmfEbIR1BFhI9c8nuqEWQ8BmZe08HRHbJ+ZmcltIcrjhU4IdgRd2uQ8hF5Eah7wCaceYdURsPl9CNh4wyO+E4q+PNoVrkNAZy4gpCOeM0fweidcfXkgjiPqI94jQsfmA+rIAw8DQtJzdCLk92rqt4ZwZ8MDXvVED1BA7xVl25GABJpAQAG9CVZ0DBKQgASGh4AC+vDYyp5KYBgItCugs0bBmgXOBzhBKKAPg3Wr6WMpoOMsEyHccTIyB3o1zG1VAhKQgAQkIIHeEVBA7x3Ll1pqkgc6gjFCMl7kvAyxezgOBGGEb8RgakRqxGwEVB6OEdApeIGHB/pyAjrXI57Txvz8fBaUEdDx4A8BnTquRRRHXC43KiDmIiaTm5zdzQjt9Jkacfr8+fM5vzmh3hHAKbSDGE+7iOi0UQrojJc2KIj4COgRUr6b6fPs2bMs9POPjxpB5fLly9nTHl7cn8WuKPDlGsYTGwKo4Rnh8RHYCeUeIeW76Ve31ywnoGN7RPRSQGcDgjnQu6XsdRKQQBMIKKA3wYqOQQISkMDwEFBAHx5b2VMJDAMBBfRhsFK9+qiAXi972BsJSEACEpCABDojoIDeGa+OzlZA715ALz3QWwX0EI8R5fHQJiQ7Xtx4jCM2I+6zwxlRGdE2PMjJkY63OgL/nTt3smCOcI5ojrCPmE7biNXkI6c9aq5HrEZA554reaC3Ozl46SxFcsR8dt+yaYAduSGu84+Tn+kr+du5hvGwaYAQ7wj/kS+dPhLGnYKQ3s9DAb2ftL2XBCQwzAQU0IfZevZdAhKQwPARUEAfPpvZYwnUmYACep2tU8++KaDX0y72SgISkIAEJCCB9ggooLfHqauzENARf8sQ7jw8An2YcqB//vnnWTQOT2zE2qo90F8loON1TV8IaY5Qjrd7hAxH/Ca0Od7a1BH+nPrGjRs5NDye6AjSeKVTEKUnJydzSHc83PHiRjiPvOTheY+I3isBnRfPKAjmFEK6UzNHKPyM4I/XPB7qiOzhXU9NnyMfO33D6z7+3tWE7fIiBfQuwXmZBCQwcgQU0EfO5A5YAhKQwEAJKKAPFL83l0DjCCigN86klQ9IAb1yxN5AAhKQgAQkIIEKCSigVwi3KR7obyqgI3i3hnDHexoBPPKGUxO+/e7du7kgdBMGnIJAjrhNrnJylodwjkiOYI4HOt7iFBaJ+H2ZYwtRmd8hmtM2Ht+Ei0eEpyCuE1o88ppzftwXYZ7NAnizU/BWD9EaARuxPfKOlznQ48WyfMFsnWrxtwjVzj9GPlMjSlOuXLmSx4f3POHdy9Dv9BnbsBkDJuF5H/nQK5zaf2i6HQEdbnjNG8K9X1bxPhKQQB0JKKDX0Sr2SQISkEBzCSigN9e2jkwCgyDwOgGddZybN2/mdRZzoA/CQvW7pwJ6/WxijyQgAQlIQAISaJ+AAnr7rDo+s8zNjfcwHsWUYfBAR4wmPHqItG/igR55uiMHeuQdR/TlCOEZcZuXLQTuq1evZg9wyszMTBaJ6Qs1QmzkBSfHNn/Hy//UqVNZdMYTOwrhzCmENg/+iOcsJjE+hHWEZ4R5hPH9+/dnoZzIAXiqE+6d/kVuccaAaE3hmjLvOOfEUXqYt4ro5aYBzufvbARYrsCBeUSNiA4bwroznw4dOpSOHj2aC570jCU2D3Q8Wd/ggk4EdJhhRzz98ez3kIAEJDBKBBTQR8najlUCEpDA4AkooA/eBvZAAk0ioIDeJGv2ZywK6P3h7F0kIAEJSEACEqiGgAJ6NVxzq8MooONxjcczNWIsYudnn32WxdrIJU6Nh3cIwQi/CNkI1NSIzoQdpw3CpuN9TiGHOMIp+cYjj3npqR15wMkFTkEYD+9rRGJEfGpCsz98+DA9ePAgLSwsZGE5zqUv9A0vbGqO6CeiO4WFJOpS5EY4//TTT7OAzvgImY7HN3WEVWd8/C28vhGDS7E+BPRoNwRx7hUiPDWieynKv0psj5Dz1HijUyOiU8Pjyy+/zIVNCiGgl+H1K5zeS00roPeDsveQgASaQEABvQlWdAwSkIAEhoeAAvrw2MqeSmAYCLxKQGeNgo3/eqAPgyX710cF9P6x9k4SkIAEJCABCfSegAJ675kutfgqAT08mPGoxqsZ8TW8mSvs0ktN8zCLcB2ezWXocsRhvMUJbY6wTKhzvL+pSwGdl6gy/DjiOYI23uMI6IyPQhgvQrd/+OGH2WOan0uRmRctXrgod+7cyeHWqRHKSw90vMlDREbk5u9xPuJx3Iv2y/Dq9DFyjce4EeDx6N61a1feJIC4T0502mQzQIj0jIP+IcxzHiHlORdv9ci3Tr8YDzwQzRGWuScF29K3EPY5NzzjQ9TnPD6XBxsJ8ISPTQUwiVD39OOLL77IBZ60H2Hc+zmHOhHQDeHeT8t4LwlIoG4EFNDrZhH7IwEJSKDZBBTQm21fRyeBfhPQA73fxIf/fgrow29DRyABCUhAAhIYZQIK6BVav1VAD/GWuhTQIxd4HQT0f/7zn9mDHCEdUR+PcURPhHTE4g0bNmQPcITg8LhGpC69qBk3IgFh1RG68dqOXOMIvXifM2aEeMTXEJsRqfGypiBelwfh1cmhdfjw4XwNnuEI9ZxbHni5h4c794kc5dSEbqcgQJMPndzqtEFbiO60j5BO3yJkO3Xci3PpK+2Tjx2vb8R2mFCz4QABPQRxPNa5Hy8M8GK8hI0PfpzP70PY51zGVh4I59yfGpaRA5228YAPb3hyjIc4X8cc6DCFkQJ6hf/BsWkJSKD2BBTQa28iOygBCUigUQQU0BtlTgcjgYETeJ2AjjME6xbmQB+4qWrTAQX02pjCjkhAAhKQgAQk0AUBBfQuoLV7CQvl5NKm4OUdAi4iKB7VCKDUiIuRq5u6nwdCLH0LT+zvv/8+nT17NlGz4ELf8BonBDue1pE3HPE3QpGX3tV4QEe+brzQaRtBl8I1eLAjViOq01bkMqdG1MaTnIIQjeCM2Mx5CPgI4tSEb0ekJ+f57OzskijN+QjJcS7nl6HTeXCnhIDO9Yj8tMV9EMTpG2OOjQLU3AOxnYIN6TuFDQW8GHItNV7lZZh4+PEPDFGcc8MzHgbhgQ47+hNe9K0bB2CB5zs1fytDxjNOwrjjic7GgfgbbffzCA902NBHOLEBg8LvsAmFcZsDvZ+W8V4SkEDdCCig180i9kcCEpBAswkooDfbvo5OAv0moIDeb+LDfz8F9OG3oSOQgAQkIAEJjDIBBfQKrU/obcRoCrtwEUopiIqlgI64iOiJANpv8RMBvQyV/t1332UPdGqE6tLrnP4Ruj36SV/x0EYcD1EcIRcxPsKxI/xGGHMWcBDYaRNRvDVHeZkPHbEeLuG5TLuI1tE+udF//PHHLG7j2Yxne5yP4B+fI4Q7Zg5P7xDRGSebG7ATQjYCPH2jvcjRjqhOLq8QPQj3Hl7gCMf0k3FQwyK8z9kAUIblp01C19Mv+hqh3qkjPDy53LFFHPAovdhpD86xCYG+4QmPRzxC/6A2YcCBuQJXagT0EydO/EFAZ8z0Gw90CpENsKeHBCQggVEioIA+StZ2rBKQgAQGT0ABffA2sAcSaBIBBfQmWbM/Y1FA7w9n7yIBCUhAAhKQQDUEFNCr4ZpbJfR2hAlHUEZ8pSAyfvbZZ0se6BF+Ozy1K+zSS00jBpf9On78eBaVEdDxHuco84hHaHPE2vBCRwxHEMVLnToekLmetsOrHC9rjhB6EeDDE5u2ELDx5EZoRSgPcRihOER7agTtEGkR0MMzHY9srgtvZ9opDxaQKOExzcYG2qEN/iFEuHf6QM53BG/EXgRuxG0867Fj+bkUySP3Offgc2wWQJSHDW3RJmHi4U4/qBHww8udnO7lEey5D4Lz5ORkvp6a8YUgj4Bfetv3cw6FgN7qgY6IHh7oCOjYBq7BQQG9n1byXhKQQB0IKKDXwQr2QQISkMDoEFBAHx1bO1IJ9IOAAno/KDfrHgrozbKno5GABCQgAQmMGgEF9AotjtBKeHAKwitCLAVBGQ90hERqxFXE1giPXmGXXmq6DL/Ngy2e3fSbOgTveElqFdJDCEf4R8jFyxqPcSYVobzxto86PtNWGfq9FNMZPyJ6lPAiRyiO/PDU8ENER3iGa3igI9JybYRXJ7R6eUR4dWqEawRx2iE6ABwYHwf9iDztiPdwwKue+xJmnvMpbA4oD8aGRzmFA5tG2HvGQFvwQUjmfhHiPeZF6YEeOeWDDwJ6GWaetviZseJ9jg1K+/RzDmFvGGFranLFI56fPHkyc2bTAAX7lPnjsZWHBCQggVEioIA+StZ2rBKQgAQGT0ABffA2sAcSaBKBdgX02Px/+PDhvO5F1L5YH2Ftw2N0CCigj46tHakEJCABCUigiQQU0Cu06vz8fPZCx7sYz+IrV67kwmc80ENAR6yNUOnU/TwQkxFzmQixwIIwjPc4D7ohCpciOv0rvZ3xIkfEDQEcATnCpVMThpy2+MzfQqguvbcRiiMUOu2U3tvhXR3X4dUcOcPx5i+F93gxW86bP8KmMxbGShsI4gi/4TXO2PBy54UvBGpEYPof4+C6EIwjh3spnAef6EtsjghhHxtzvxD06UOZAz3E89hsEN73cCj7xRi5BwV+cQSnfs2jiGLAJgnmDpsvEM8Jsc848ZbH8xzPeeZ6bE7o91zvFw/vIwEJSGAlAgrozg0JSEACEugnAQX0ftL2XhJoPoFuBHTWAmKtJ1LfNZ+UIwwCCujOBQlIQAISkIAEhpmAAnqF1sNLObycEc0RFsPD+8iRI1lYpEZYRIDGk5q6PKoWQ0uvaURgRGImBQ+5LLiUubrp10pCeuRGR9TlCEGZOryto71oJ0T4CAuPUBzCd4R3jxDvZX708NyOMOhcF9eWonzrzubyZY/PjJO+UaK//D7yuodAXY6Fe8OIwv0j5zl1yYY2ok8lm+hrKbxHe7HJoNy0wPjL8dFW9CtCzkdd4VR+qemSJf1nwwUbAfDUJ+LCzz//nAvnTU1N5YL3OR74FDzyeXn2kIAEJDBKBBTQR8najlUCEpDA4AkooA/eBvZAAk0ioIDeJGv2ZywK6P3h7F0kIAEJSEACEqiGgAJ6NVxzq3fv3s3CIgVvdHKLU1hAx/ucHN8HDx7M4a0jDDnhvTlCOO+HgF56PCMmh1d6iMLx91ZUZR9D6KbmKEXgUiwu2ypDjvO5DOceonrU0SY1gnbkM+dziOYR5r3MG172uVVADw/wUjwP9rQVIn70Oc5r3RBQXl8yiTbKcUUfyzZjLPxjLJnTl3JDQGvO+OhrjLfCqfxS0+WcwYOf+R3zPFIXzMzMZIZsEvn000/zhpHIcU/4djYDeEhAAhIYJQIK6KNkbccqAQlIYPAEFNAHbwN7IIEmEehGQDeEe5NmQOdjUUDvnJlXSEACEpCABCRQHwIK6BXagvDiEe4bgZG80JRz585lb1xCWVPv3r075xDHE5080a3CcoVdXPKajntE/u6oyxekV/Vjufzbpdc4167UVutmgVIQXmkDQSnglteX57de23r/lfq3Unvl+eX9Vxpbqx1bx9na3nLMW/uyUp7zqjdatNq+3DTAHCdNQaQsIC89ueWJvkD4+s8//zwXNosQtp3Q+ITdx7PeQwISkMAoEVBAHyVrO1YJSEACgyeggD54G9gDCTSJQLsCOhvn9+3blzfTRwh3c6A3aSa0PxYF9PZZeaYEJCABCUhAAvUjoIBeoU0IbU2+bsqNGzdyXmgKYdwJYR1h2z/44IMspu/duzfxOUJ2h1d3hV20aQl0RQAv/Aihf+fOnYS3OZ7n1Mx3No9Q8DTH+5zCznNemil4n0e0gq464EUSkIAEhpCAAvoQGs0uS0ACEhhiAgroQ2w8uy6BGhJQQK+hUWreJQX0mhvI7klAAhKQgAQk8EoCCugVThDgIjJSkxuanNARwr30YMb7HC90BEZEdHJD46VLrZduhQay6a4JIJL/8ssvWSzH4/zs2bPZC526zNlOaoJDhw7lQrSFyAvv5pCu0XuhBCQwxAQU0IfYeHZdAhKQwBASUEAfQqPZZQnUmIACeo2NU9OuKaDX1DB2SwISkIAEJCCBtggooLeFqbuTyGfNogX1vXv30vnz57P3+ZUrV3K+aH5HjciIcP7JJ59kET0806nx1vWQQN0I3L9/P28KIXw7nuenTp1KCENsEmE+b9++PacjoJD7nPBtpCgoc7rz2UMCEpDAKBFQQB8laztWCUhAAoMnoIA+eBvYAwk0iYACepOs2Z+xKKD3h7N3kYAEJCABCUigGgIK6NVwza1GnmgE9EePHmWhkYLHLjVh3alXr16dtm7dmkXHHTt2pPfeey+HdKdGRH/77beXvHpb82hX2H2bHnECZY525nJEVCB8e+Q5v3XrVrp+/XouCOrMaeYxERUoCOjMaeYzcxzRnDkc9YgjdvgSkMCIEVBAHzGDO1wJSEACAyaggD5gA3h7CTSMgAJ6wwzah+GUAvrdu3fzmtH8/HxeP2JdaGpqKjsUUUekQmodLvpgHG8hAQlIQAKzvLBKAAAgAElEQVQSkMBrCbwkoM+cS9/NnE0/X7mUZp/+mhYP7kqL05MpUdo8pse2pGPjO9LXE3vSsfGd+apV6fg3i21ev+xp4/P30sTsQtowfz9NprF09OBU+mr6y1zqepRh2smHzgMiBe9dvNHxRMcjHXEdkZy80IRux1MXr13yoSOi87t169blgvgYpa7jtl/NIFDOXxbfCNmOxzlh25m7CEFXr15NiOiI6pxD+fDDD3MkBQrzd2JiIm3atCnnQy/nbmwGaQYtRyEBCUjg9QQU0F/PyDMkIAEJSKB3BBTQe8fSliQggZQU0J0FnRJAQEc4J/omdemAoYDeKU3Pl4AEJCABCUig3wRKAR2n0pMXz6fjF86m03MK6D21BQLjw4cPs1jOA2SZM5oHSQR2fs+Bty47MBHQyY+OAImITsFbnYdMPXh7ah4bW4YAkRPwPKdm/pJygBeeCNt++fLlvHOYn2OTBzWe54jnBw8ezOHc2fgxNjZmOgJnmQQkMPIEFNBHfgoIQAISkEBfCSig9xW3N5NA4wkooDfexD0foAJ6z5HaoAQkIAEJSEACfSSggN4n2IiQv/32Wy6IkRHCHQ9eRMg7d+7ksNh4pyM4IkQiOuK1W4qTa9euzWGNqEsP3kF685YvUa04+92v1r4s57FfhiavyvzdMun2ul6Mo/XeLLgxVyn8hwKhnMImELzQKcxn5iNh27ds2ZLrSEHABhDmbpmCoBf9tA0JSEACw0pAAX1YLWe/JSABCQwnAQX04bSbvZZAXQkooNfVMvXtlyHc62sbeyYBCUhAAhKQwOsJLCugz5xNpw3h/np4nZzBi0Z49PIZwZyQ2Hj0Rm50wrnj1YsoyUMmXul4nCOov/POO0s1giQ/1zEnEGPrt2j+Kjssl2+7FNAjTHkntuz03G6ZdHtdp/1b7nzuHTnPmYfMyRDOmZuRboBNHkRJ2L9/fw7dTo1ovnHjxlw4r8x73ou+2YYEJCCBYSWggD6slrPfEpCABIaTgAL6cNrNXkugrgQU0Otqmfr2qxTQiWoYIdyJxGkI9/razZ5JQAISkIAEJPCcwEs50C+eT99dOGMO9F5PkFavZ7x3ESap8TznIRLxHI90vNAR2PH2xUCI6GXhIZOf6yRUL+c5Pej+lZsWWDziKD3Sg2OVGxGW84h/3dyqC8syhDufoxDWHXF869atucbrnLDtO3bsyDWiORs8KHinxzHo+fA67v5dAhKQQNUEFNCrJmz7EpCABCRQElBAdz5IQAK9JKCA3kuao9GWAvpo2NlRSkACEpCABJpKQAG9T5ZtFUUJix0hsvHsJT86wnnkmWY3Jt7p/B7vXwwVJcJqI2RydCPS9nrYdRF9S7EWPrBlowJ1eKPHZgQEXsRePPqrEne7sU2/WZb3KzmQJoASIdhDGOdncpsjoG/atCl/Rkgn3QA1fBHOKeXmhKoY93ou254EJCCBqggooFdF1nYlIAEJSGA5AgrozgsJSKCXBNoV0FkXmJycTIcPH04HDhxY2mRPBLsqHRh6OVbb6g0BBfTecLQVCUhAAhKQgAQGQ0ABfTDcV7wr4vjCwkK6ceNGrikI6YR7R1xHZEcMpsYjeKUQ5KMsVoaXOXzw5A+Pfn4f+eMRgQk1HvnlR/UlbiWBH1YI4hGOnRqhHMF8w4YNOc85odvj55r9M7I7EpCABGpJQAG9lmaxUxKQgAQaS0ABvbGmdWASGAiBbgR00ryxGR/xXAF9IGYb6E0V0AeK35tLQAISkIAEJPCGBBTQ3xBgry9H9A1vdGoKYd556Iwc1Hik8zvO5VjOY7nX/RqW9kI8p79sRiC/PJsRqPlb5I/nxQ0P6i1btqSJiYmlUOOy/G+Y+wjDvm7duvyi++677+bCZ0R0BPb4eVjmh/2UgAQkMEgCCuiDpO+9JSABCYweAQX00bO5I5ZAlQQU0Kuk28y2FdCbaVdHJQEJSEACEhgVAgroNbM0YcdZ6MAwEaq9DPde/m4l7/OaDamv3Sk979locO7cuTQ7O5tr/oYojOiLR/UHH3yQC57UhCr3+C+B0ls/QrlHXXrxR6h22UlAAhKQwOsJKKC/npFnSEACEpBA7wgooPeOpS1JQAJ/dN7AqWN+fj4XUhBevXo1l1u3buXUbhHCXQ/00Z45CuijbX9HLwEJSEACEhh2AgroNbdgKZIjrlP4XXif17z7A+seAjAP6j/++GM6f/58rvkd3tR4TuNBvWfPnrR37960Y8eOHFLM448ECGsPM3Kah2d/bFAY5RQBzhMJSEAC3RJQQO+WnNdJQAISkEA3BBTQu6HmNRKQwEoE9EB3bnRKQAG9U2KeLwEJSEACEpBAnQgooNfJGsv0JV5QyprPCOkeryawkoAeeb1DQN+5c6cC+jIoS9G8DI3PqQro/uuTgAQk0DkBBfTOmXmFBCQgAQl0T0ABvXt2XikBCbxMQAHdWdEpgVJAv3v3bk6xSNSChYWFhNPG1NRUdmyhJsIhDhzU/M1DAhKQgAQkIAEJDJpAKaDfvHkznbx4Ph2fOZtOX7mUZp/+mhYP7kqL05MpUdo8pse2pGPjO9LXE3vSsfGd+apV6fg3i21ev+xp4/P30sTsQtowfz9NprF09OBU+mr6y1yafKyUk9tc3a+3Og/qJ0+ezB7o1K0e6Pv27csP6groK7NcSShXQH/9/PMMCUhAAq0EFNCdExKQgAQk0E8CCuj9pO29JNB8Agrozbdxr0fIuhzCOWH+qa9fv56LAnqvSdueBCQgAQlIQAJVEFhWQL9wNp2eU0Cvgrdt9pEAObleJaAjniOikwfdEO59NIy3koAEJDCiBBTQR9TwDlsCEpDAgAgooA8IvLeVQEMJKKA31LAVDksBvUK4Ni0BCUhAAhKQQOUEFNArR+wNBkWgFNBPnDjxBw/0jRs3Zu9zBfRBWcf7SkACEhg9Agroo2dzRywBCUhgkAQU0AdJ33tLoHkEFNCbZ9OqR2QI96oJ274EJCABCUhAAlUSeCkH+sy59N3M2fSzIdyrxG7b/SAQAvq5c+dWDOGugN4PS3gPCUhAAhKAgAK680ACEpCABPpJQAG9n7S9lwSaT0ABvfk27vUISwH93r17SyHcCeluDvRe07Y9CUhAAhKQgAR6TeAlAf3i+fTdhTMK6L0GbXv9J6CA3n/m3lECEpCABFYmoIDu7JCABCQggX4SUEDvJ23vJYHmE+hGQD9w4EBOmffOO++ksbGxLJp6jA4BPdBHx9aOVAISkIAEJNBEAnqgN9GqjikTUEB3IkhAAhKQQJ0IKKDXyRr2RQISkEDzCSigN9/GjlAC/STQroA+MTGR0+UdOXIk7d+/XwG9n0aq2b3MgV4zg9gdCUhAAhKQgAQ6ImAO9I5weXLdCJQvcK2feVA/efJkunDhwrIh3MmBTvnggw/yC10cq1atWvZz3cZufyQgAQlIYLgIKKAPl73srQQkIIFhJ6CAPuwWtP8SqBcBBfR62aMuvSnnRWufHj9+nAjdfuvWrXT37t1048aNND8/nxYWFl4K4b569eq0Zs2aXFyXq4t17YcEJCABCUhgtAkooI+2/Yd+9DyoU549e5ZL/EyNgH7q1Kk0MzOTax7A161bl9avX5/Gx8fTRx99lMuOHTtyODH+TjixqIFjeLGhnyIOQAISkEBtCCig18YUdkQCEpDASBBQQB8JMztICfSNgAJ631AP1Y3aEdDJeR450ENAZ+1tamoqO7ZQI6CHiF6uxZVi+lCBsbMSkIAEJCABCQw9gWUF9Jmz6fSVS2n26a9p8eCutDg9mRKlzWN6bEs6Nr4jfT2xJx0b35mvWpWOf7PY5vXLnjY+fy9NzC6kDfP302QaS0cPTqWvpr/MxWN0CfCg/vTp06USYnoI6D///HNCsDh9+vRLAvqHH36YKNu2bcu5uHhQ5yGdOkR0BfTRnVuOXAISkECvCSig95qo7UlAAhKQwKsIKKA7PyQggV4SUEDvJc3mtPUqAf23337LwnmrgM7PrLcdOnToJQE91uZCOFdAb85ccSQSkIAEJCCBYSPwUg70i+fTdxfOpJ8V0IfNlKPZX7zOWRhiIj958iQXHtCpHz58mMO3X7lyJXuhcyCU44X+7rvvpp07d+aydevW7JWOFzqh3N9+++0cMip2vo4mWUctAQlIQALdECgjoZSbuvh86dKlNDs7m86ePZuuXbuWv6v4/uJ768CBA+nTTz/NeSJ37dqVN3KVkVHiZxeQurGK10hAAhIYTQIK6KNpd0ctgaoIKKBXRXa42433H0YRTi58/1CIDPnLL7/k8O3UN2/eTNevX88h3DkOHjyYHVuo165dmwtrcqWDi44twz0/7L0EJCABCUhgmAkooA+z9ex7DttOTiUeyimPHj3Ku1t5ML9z5066evVqfkCn5uBBHJEcsfz9999P7733Xtq0aVPasmVLrjds2JDDu3MeD+5lbnRxS0ACEpCABF5HIDZ2ER2Fz4jkfGYBiQ1dc3Nz6eLFi3nhqBTQCV0YHhhs7oqNXHwXrRTO8HV98e8SkIAEJDDaBBTQR9v+jl4CvSaggN5ros1or9w0zPsP63K//vprXpfjM2t1/MzaHZ7nkQ+d63bv3p22b9+e0yvi7MJaHQ4vrMlF4X3IQwISkIAEJCABCQyCgCHcB0Hde/aMAKJEPJiHaE4+JR7Kb9y4kXe13r9/P9c8nCNIUHgQRzCnIJiTBx3BAkEdj3Q81RHPeYD3kIAEJCABCbRLALEiIqKUUVHwMsfrnO+oy5cv54Wj+DsPY3he4H1OzSJSRESJuvTGaLcvnicBCUhAAqNNQAF9tO3v6CXQawIK6L0m2oz2wusc8Zw1OpxZ8DjnfYf1uNhMzHcSDi+xTsfvee/ZvHlzrjdu3JijQ+LYwlochbU5RHUPCUhAAhKQgAQkMAgCywroF86m03PmQB+EPbxnhwR44A7Pc3a24m2OZx8iBWFy48GcB3ge5iPHOUIEYnl4oCNY7NmzJwvp5ETnAR2RnYd1DwlIQAISkEC7BEIURzCnsHj04MGDXCOes5BEVBS+l0qxPTwvqPkuiqgo1JFihJpNYB4SkIAEJCCBdggooLdDyXMkIIF2CSigt0tqtM5rFdCJtIVDC9G3WKPjnYh1O2ocX3g3Yv2O64gGiXCOIwvvQdS8CyGi44mOoO663GjNJ0crAQlIQAISqBMBPdDrZA370jEBRHEewiOMO6LE6dOns4h+/vz57InODlcEC8T2yCeLOB450BHRJycns+dfhI8yhHvHpvACCUhAAhJIKec0j+8kFoYI2R4LSCwmIZzzM99NEe4dgSMWi6j5fiIPOhu6qFk8YuEILwxDGDrNJCABCUigXQIK6O2S8jwJSKAdAu0K6AiirLEcPnw4HThwYMk5gedZ81m3Q3q4zokQ7rzbUIi2RWFNDhEd0TxSLUYod9bxWJ+bmJjIUSGZM6zJ8e5DjbDO7xHQeRfykIAEJCABCUhAAoMgYA70QVD3nj0jEOIDE5nCQ/qJEyfSuXPn0s8//7wUxh2xggUkHtA5CIlLjqXwOj948GDOPRs/R85ZhYqemcqGJCABCYwEAb6LWBjCy4LFIr6PiIhCjQd6hDPkb7HIRI2nORu6WERi4YjvJTZ1UbNwhHhO7ffSSEwjBykBCUigJwQU0HuC0UYkIIEXBLoR0BFDWX9BPFdAb+ZUas2BjkPLv/71r7wmNzMzkx1b2EhMhEg2GvPdhIMLkbXC05z6008/zRsvjhw5kr3REdApCujNnDeOSgISkIAEJDAMBBTQh8FK9nFFAhEqKh7AESfOnDmTH9YRKy5dupTDuVMTVpfdzhRe3NgJTUGg4CF937596YMPPsgCxurVq5fCvYtfAhKQgAQk0C4Bvo94uOI75+HDh+ns2bNLAjqbvAhjSLQUhPTSW4PvHjzPqdng9fHHH+dNXdSGcG+XvudJQAISkEBJQAHd+SABCfSSgAJ6L2k2py3mRVl412EdDiEdAR0v9PBGZ6Mx4jmFjRXvv/9+3khMTcQC1uWoeSeKPOjmQG/OXHEkEpCABCQggWEjYAj3YbOY/f0DgdYHdXa28pDOAzsP6oRzR0ynRsxAGGeXKztYeSiPB3TEigiXy8M7nupRRC4BCUhAAhJol0DpVY4XOpu68EBHSOd7ie8nvpdILVJ6a5Drj+8iajZ1TU1NZQGdmu8tCt7nhr1s1xKeJwEJSEACCujOAQlIoJcEFNB7SbM5bZXzgs+sy+FtjoML7z+8D/3zn//M70NsMEY8552JdbkPP/wwp63CsYX3nr179+aaEO4I7KRXpHhIQAISkIAEJCCBQRBYVkC/cDadnruUZp/+mhYP7kqL05MpUdo8pse2pGPjO9LXE3vSsfGd+apV6fg3i21ev+xp4/P30sTsQtowfz9NprF09OBU+mr6y1w8JBAEyKuEOIEwgaffDz/8kB/SqRHQQ4AgDNT09HQueKHjec6O182bN+cQUh4SkIAEJCCBbgiUC0jk9rtw4UL2uqCOyCh8LxHGsNwExuIRIS6p+V4qQ7hH9BQ2gUUqkm765jUSkIAEJDBaBBTQR8vejlYCVRNQQK+acDPaf/DgQaLcuXMnbxz+8ccf09/+9rdc8/vwQGddjo3Dkfc83n94F8KxJTYRU3tIQAISkIAEJCCBQRBQQB8Ede9ZGQF2s7LT9f79+zlk1D/+8Y+cd4kaAR3vPXaxIpJ/8cUXuRAelx2v5J3lAZ4wUR4SkIAEJCCBbgiUC4s8ZM3NzeWw7dR8HyGks3jEZq/y3PC2oGbxKLzRqcuoKAro3VjFayQgAQmMJgEF9NG0u6OWQFUEuhHQEUNZgyEMtznQq7JMvdolChfl0aNH2bHlxIkT6X//93/TyZMnE04vrM1RWH+LqFuHDh3K0bdIacX7EH+L1IpG4KqXfe2NBCQgAQlIYJQIGMJ9lKw9AmN9/PhxfkgnrxJe6Oxy5SGdmskeL24bN25MX375ZS48sON5jnAeeWZHAJVDlIAEJCCBCgiUC4shXLBQxHfSTz/9lFOKfPfdd3kxKQ5EcRYXP/vssyye83n79u1p69atuS4PBfQKjGaTEpCABBpKQAG9oYZ1WBIYEIF2BXScE8hlfeTIkRxhSQF9QAYb0G357onCpmHCt//lL3/JNV7pROlifQ7Hlk8//TTPEeqIDElNePfyXWlAQ/G2EpCABCQgAQmMOIFSQGdt98TF8+m7C2fSz1cM4T7iU2M4h88u1ngY58H8r3/9a97tSs3fyJ3ErmcE9KNHj+bCTlde8CK/El7qHhKQgAQkIIE3JUB4QiKiEB2FGs/ziIpy6dKlPzRPNBSiooSATt4/vqsQ0T0kIAEJSEAC3RBQQO+GmtdIQAIrEVBAd260Q4D85hTehUhbFSHccW4hYiTe6Ti/4GXOBmI2D5NeMdIqEiGSdTsPCUhAAhKQgAQkMGgCCuiDtoD37ymByKUUokUI6ISLQkAvPdDLEO7sfEU4J7cSYaI8JCABCUhAAm9KgIUjIqKwQMRCEYtHp06dSt9++23OB1jmQGczF1FRqPHC4HsJzwtEdA8JSEACEpBANwQU0Luh5jUSkMBKBF4noJNGj9RFeqCP9hwq33GYD0TgOn78eN5IfPv27by5mHek9evXZ+GcDcSff/55jgzJOxD5z4kO6SEBCUhAAhKQgAQGTcAQ7oO2gPfvKYHyhY6H8lJAZwEJAT080HlQj3C5iBQI55FjqaedsjEJSEACEhhJAnwnsXmL7x/qUkC/ePFiFtDDO+OTTz5Jf/7zn3NakcnJyfxdxcIR6UU8JCABCUhAAt0QKAV0IqEgZFCI1MWxa9eu/J1DYTNxbDZ2Q3E3tL1GAs0nsJKAjlcxobopCujNnwedjJC5cf78+RwZkpr5ERG6eM+JCFzUeKSzNkdN9EgPCUhAAhKQgAQkMGgCQyWgb5pdSOPz99PkqrF09MBU+mr6y1w8JBAEyhc6cqHj5UfOWWpEihAj8OhDrKCQm4sH97feeiuRW5baQwISkIAEJPCmBPhOKiOj4H0ROdAJ4c7fEDeoEc5DQN+7d29eNAox40374fUSkIAEJDCaBEJAR8C4d+9eImfbjRs30t27dzMQBHTehRTQR3N+OGoJdErgdQJ6qwf64cOHc3juSKXHeozrLZ1SH+7z+e7hvefs2bO55jsIL3R+z6atENDxQEc8ZxMxtakVh9vu9l4CEpCABCTQFAII6DzjslE0cqAfP38mnb5yKV16+igtHtyVFqcnU6K0eUyPbUnHxnekryf2pGPjO/NVq9LxbxbbvH7Z08bn76VNs3fS+PX7aTIhoB9SQH8ToA29tvWF7vvvv09nzpxJ1PwNoTxC4kae2d27d2dhHfE8SkPxOCwJSEACEugjgTJ8IZ9ZODp37lz64Ycf0uzs7JJnOt7pCOiEcKfes2fPUlQUvQD7aDBvJQEJSKBhBEoBvdUDnfeeDz74QAG9YTZ3OBKokkA7AjoLixHCHQGd1EQK6FVapd5t//LLL3nRGfGcmkJedER0RHIiQ3788cc5hDvrchE1kvSKHhKQgAQkIAEJSGDQBEJA5xmG55cTM+fSP86fTj8joP9eIwF9/bV7aWL2dkJI3/fsnfT55MH0/x75PP1/Rz4fNEPvX1MC5Jsl1+zMzEz2QueI3ayEhEKgwMtv586d+SHdQwISkIAEJFAlAb6P4jtpbm4uh3Wn8DAWC0fUbOzicFNXldawbQlIQALNJ4CATrh2PNAfPHiQX/jD8w8v0NYQ7iFeuHmr+XPDEUqgGwKvEtB5to0Q7uSxZq2FjaFEuUBAj/++6IHeDfnhvYZc52yqYNGZen5+fukz3zWffvpp3mRBzTyJ4vfQ8NrcnktAAhKQgASaRIB3ap5fKLxL//ivC+n7i+fS6bnZdPnZv+vjgf7u1Ttpw79upfVX76bdv69JR3bvS//z8eH0/3x8OHsW1+VYri8sgL/uaPe6ds973f0G9feVbNUOo077/Ntvv2Whghc5ao54ccMLHY8LxPP333+/o/BQo2KDbm3VyXVNZLncXO6ESTnPu72u038rdTi/27nQ7nXtnlcHFsv1oR9zYdgZVW27TmxQnluK4JcvX86e53ii8+AVudER0VlcxEuHMLp8Nw3SHlXfexDtMz+qeNaoet69rv1uWbZ7XSfz/nV9HdTf32Ss7cyZdtsf1Ph7dd9u50In1w07y6r73wnLsDvfM4Rrp+AFSMhcysOHD/P7z4cffpjDK4eHKJuKKQoXvfqXYzsSaBaB5QT08CbmOZdCiG4i/7EhlP++ULMOw39bqFsF9Dr+t3NYrdYty3ava/e84MdzFI4tfAchnvP9w/ygsLGLucDm4Y8++igdOnQo4XVO4fupio0W3XyPdjoXOmVUt/Y77U+n53dig25YVt1+p+Ot8vx2+XTCxPXI/xLo5Xtgtzaocv502na7863TduP8qtvvtl91ua6TOVQ1yya2v9J6Yfx3gHfq8vnl9Nyl9OPlf6ULN66muVX/SenAixDun+9ve8pUEsJ97MpCGp+5kdbNLaQPfluVDu3cnb7YdzB9sfdA7lgYb6UJ1Xbve3Qi/WjnP7att2v3unbP69FwhqaZkjmCROxypYZZPIzz8oZw/t5776VNmzbl33c6h4bdBp30v5Nzu5ksVbffTZ86uWbY+9/JWKs+t1uW7V7X7nlVj7PO7cuot9YJAZ1FILxy+D66ePFiXkQKAZ26XGTctm1bevbsWe4IdTfPE70YRdVzoer2e8FgWNrolmW31w0Ll9ZFoHb+LXXLpNvrhpFl1X0edpZ16v/Tp08TodtDNEc4f/ToURY08AZFtIi0ViFwKaBXPcNtXwLDS6Bcb8OzmA2hIaATojvCdPPfETaE4oVOpAsEUQr/nVnpu7hO/+0cXgs973m3LNu97nXnhY2pibQVG7io8dwKMZ2/M0dwbqFm8xbvTNTtPLPV2U6vY/Smfa+6/TftXy+vr3qsVbffSxbLtTXs/a+aTyftd8uy2+s66Vtdzq16rFW3XxeO/ehH1SyHvf3X2aBM9cw79c2bN3NhU+D561fTmetX0qXbN9P8mqcpHdz1PP/5oAX0t6/cTmMz19Of5hbSll+epF0TW9Lke9vT5NbtHQufrwP0Rn9/4Qy/mBbTc7/zVfl/rz3ydVzF6S8uWO66btt/bQf6eMKLsT6/Y5t8Ouhe5rcqJSb33Tt30oNffkl3795JBCqIh3Fe3ggrtnHDhvTu+vVLu1vLF8IVb9murTroc99PXXw+2147R1vH2s5cfj6V4/9ebeNhZ9nJv8d2mbROhm6v6/ukesMbdsKyvFUnc6jdef+GQ6ns8qrnQicsKxtkzRtu1wZL561Kq95atRSKPcLosnPx/v176enTZ/m7isKGLhYaqTdu3JifbaK88rmgCmTd/nvspC9V/3ts11ad9LmO53Zrqz9c94rnzk6+0+vIp+j/0jP2Ss8yb8SyjWf4uvLppF/d/rtq97ph/x7qdg5VaAM2YSGYh2j+9Onv6dmz598vpLTavfvDtH//gewlGuIWAtfqt97qpFeeKwEJjAiBMvYjG3HyYuKNm+nO3Tt5g+jFmYtp7upcprF58+a07f1tacuWzVkQXf3Cu/glYbSG/+0cWnN2y7KT7982nuHzo9aLSJxsFH78+PHS9xDpRNjYxYYu5gIbh7ds2ZK2b9+ef2bNrtI0Vu0+k3Q7CTph2c09OnmG76b9flzTrg26ZVl1+/1g1O492vj3mJtql0nrfbu9rt3+1+W8N/pvZ6yv+079Rubs9t/7G910yC5u999j1Syr/h7q9t9jJ+ZsgyXrsLGe++zps3Tv/otIbr88TNce3E1zv9xJNx49SHfHVqc0uTOlI3uflzaPSjzQV8/dSmtn5tPqudtp3cKjtHHNn9KWt99Jm9eOPf8uiIGXT/RtdtjTGkTg+ZN6flZnwYgHdXa8/vvx4zxJSoYWLOEAAAZdSURBVE/ACFEYu6CdQw2aBw5FAhKQQE0I5EXCVc+/l1hoxFuHBaN///txWlx8lr+rEDPWr383b+wixQhegc/F86UHnJqMxm5IQAISkMBQEHixhsd3Ce9CFKJz8d4zNjaWQykjWEQOdNKIhIcotSHch8LKdlICfSewtGaSUnr8+Le0sHA7LdxeyFEuLsxcSBcuXMgp9FiH4Xn23XXv5v/msACJMPqHsNyu3fXdfn27YfZpee7YwrvOkye/pydPnn8PkWqRdyK+lzjWj4+nd9etS+vXj+f3pZfEc+dJ38zmjSQgAQlIQAISeEGATX15LXdVera4mB7/+9/5+eW3//yWfvn9P+n+4pP08Nnv6d8bx1Lasy2lj3endGh32/gqEdDT1dtp1aXradW12+mtm/fSmidP09rfnqY1//n9xU6qENHb7qcnNpDAC/38+cj44cVuvLKOYZeixvPdeHF+A8E4JAlIQAISGAiBWAjKC0hPnwvmeJxTZ5/VF99Tq9/CM2f189CFq956sUn8hYg+kJ57UwlIQAISGGoC+cVoMS0+W0zPFp/lGq/ziU0TucYzdPuOHWnPRx/lUO58B61ZszatXbOmktyzQ83SzktAAi8RYAHx3t3n3jiE5p6Zmcll7urV9MuDB8+XZLIX8jJeeYqijZ5Rf1iXexFSPiJrPWXz8It3ISDk95/8HrTmZSbOk0bPEwcnAQlIQAISqCuB/AT7QkCnj0+fET2UNd2n6enaNen3d9akZ2+vSc82j6f0wdaU9u1Iad/OtodTjYB+72FKt++nVfcfpVW//JpW//4svfX0Wa6XxM+2u+iJI0GgFNCfrx+9OF584B9BhJD3wXwkpoSDlIAEJDAQAi+8MELAiPr5V9PzLyBE8xyyEA+dVav+GGVtIJ32phKQgAQkMOwEnm/Uer4ZC/ECj9B168bSn955J20Y35BThmzesjlt2bwlvbX6rSxiUA977tlht5v9l8AwEHj6++/p11+fR1fC4/z27Vs5t/Xdu/fyz3H435NhsGa1fSw3DZebuvI7UI5MQISC1dV2wtYlIAEJSEACEpBAhwTiOTY7QeX36mfp2eq30tM1q9PimrfS4rvvpDSxPqWtG1N6b6Lt1qsR0PE0/8+TlJ78ntKTp2kV4bhzKYXRtvvoiaNA4IWA/uodFi9ysCugj8KMcIwSkIAEBkMgci7zsEUPoi56E7kCy5yBbhAcjLm8qwQkIIHmEHj+khPZzlYjkhPpZPXqtBZv87Vr09t/ejuHds877F+kworctc3h4EgkIIFeE1h8EVXpd7yJnz7Nobkp/3nyJP/83yMehHvdA9sbHgJ//C4KQZ3+Pw9S8MK5ZXgGZE8lIAEJSEACEhgFAsut5+L09NbzdJ1pzVsprV2T0p/WpvSnt9smUo2A3vbtPVECEpCABCQgAQlIQAISkIAEJCABCUhAAhKQgAQkIAEJSEACEpCABCRQDwIK6PWwg72QgAQkIAEJSEACEpCABCQgAQlIQAISkIAEJCABCUhAAhKQgAQkIIEBE1BAH7ABvL0EJCABCUhAAhKQgAQkIAEJSEACEpCABCQgAQlIQAISkIAEJCABCdSDgAJ6PexgLyQgAQlIQAISkIAEJCABCUhAAhKQgAQkIAEJSEACEpCABCQgAQlIYMAEFNAHbABvLwEJSEACEpCABCQgAQlIQAISkIAEJCABCUhAAhKQgAQkIAEJSEAC9SCggF4PO9gLCUhAAhKQgAQkIAEJSEACEpCABCQgAQlIQAISkIAEJCABCUhAAhIYMAEF9AEbwNtLQAISkIAEJCABCUhAAhKQgAQkIAEJSEACEpCABCQgAQlIQAISkEA9CCig18MO9kICEpCABCQgAQlIQAISkIAEJCABCUhAAhKQgAQkIAEJSEACEpCABAZMQAF9wAbw9hKQgAQkIAEJSEACEpCABCQgAQlIQAISkIAEJCABCUhAAhKQgAQkUA8CCuj1sIO9kIAEJCABCUhAAhKQgAQkIAEJSEACEpCABCQgAQlIQAISkIAEJCCBARNQQB+wAby9BCQgAQlIQAISkIAEJCABCUhAAhKQgAQkIAEJSEACEpCABCQgAQnUg4ACej3sYC8kIAEJSEACEpCABCQgAQlIQAISkIAEJCABCUhAAhKQgAQkIAEJSGDABJYT0P9/mhYpXlV3/dk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46429BDE-9B52-4BE6-BE9E-DF659A8EA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117" y="2458144"/>
            <a:ext cx="9966342" cy="164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101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矩形 95">
            <a:extLst>
              <a:ext uri="{FF2B5EF4-FFF2-40B4-BE49-F238E27FC236}">
                <a16:creationId xmlns:a16="http://schemas.microsoft.com/office/drawing/2014/main" xmlns="" id="{280C3D91-A70B-4EEF-98FB-02A5C41A84BE}"/>
              </a:ext>
            </a:extLst>
          </p:cNvPr>
          <p:cNvSpPr/>
          <p:nvPr/>
        </p:nvSpPr>
        <p:spPr>
          <a:xfrm>
            <a:off x="2111375" y="1127277"/>
            <a:ext cx="7556500" cy="3681952"/>
          </a:xfrm>
          <a:prstGeom prst="rect">
            <a:avLst/>
          </a:prstGeom>
          <a:noFill/>
          <a:ln w="63500">
            <a:solidFill>
              <a:srgbClr val="0579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xmlns="" id="{2BB16EB3-3CDB-475A-98F0-5E9814C88576}"/>
              </a:ext>
            </a:extLst>
          </p:cNvPr>
          <p:cNvSpPr txBox="1"/>
          <p:nvPr/>
        </p:nvSpPr>
        <p:spPr>
          <a:xfrm>
            <a:off x="2327275" y="1220863"/>
            <a:ext cx="71247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500" b="1" dirty="0">
                <a:solidFill>
                  <a:srgbClr val="0579CD"/>
                </a:solidFill>
                <a:latin typeface="+mn-ea"/>
              </a:rPr>
              <a:t>2019</a:t>
            </a:r>
            <a:endParaRPr lang="zh-CN" altLang="en-US" sz="11500" b="1" dirty="0">
              <a:solidFill>
                <a:srgbClr val="0579CD"/>
              </a:solidFill>
              <a:latin typeface="+mn-ea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xmlns="" id="{CE542C44-D882-4929-90B9-729FB24FE248}"/>
              </a:ext>
            </a:extLst>
          </p:cNvPr>
          <p:cNvSpPr txBox="1"/>
          <p:nvPr/>
        </p:nvSpPr>
        <p:spPr>
          <a:xfrm>
            <a:off x="2111375" y="2861942"/>
            <a:ext cx="7556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0579CD"/>
                </a:solidFill>
                <a:latin typeface="+mn-ea"/>
              </a:rPr>
              <a:t>汇报完毕，感谢聆听</a:t>
            </a: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xmlns="" id="{E2F49E0C-242A-4C9A-9488-DC78BD8FC1E0}"/>
              </a:ext>
            </a:extLst>
          </p:cNvPr>
          <p:cNvSpPr/>
          <p:nvPr/>
        </p:nvSpPr>
        <p:spPr>
          <a:xfrm rot="19800000">
            <a:off x="741130" y="117100"/>
            <a:ext cx="1937169" cy="193716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rgbClr val="0579C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xmlns="" id="{0BFCDFF9-E553-4A86-ADCB-0E1C19C3B28E}"/>
              </a:ext>
            </a:extLst>
          </p:cNvPr>
          <p:cNvSpPr txBox="1"/>
          <p:nvPr/>
        </p:nvSpPr>
        <p:spPr>
          <a:xfrm>
            <a:off x="2131686" y="4008056"/>
            <a:ext cx="751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xmlns="" id="{2EC46403-5294-47FD-86A2-D7230CDA128C}"/>
              </a:ext>
            </a:extLst>
          </p:cNvPr>
          <p:cNvSpPr txBox="1"/>
          <p:nvPr/>
        </p:nvSpPr>
        <p:spPr>
          <a:xfrm>
            <a:off x="2131686" y="4312056"/>
            <a:ext cx="751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xmlns="" id="{A864E466-5D71-431E-829A-231591496FAA}"/>
              </a:ext>
            </a:extLst>
          </p:cNvPr>
          <p:cNvSpPr/>
          <p:nvPr/>
        </p:nvSpPr>
        <p:spPr>
          <a:xfrm rot="19800000">
            <a:off x="11677711" y="6240446"/>
            <a:ext cx="1539908" cy="153990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xmlns="" id="{224BD2DD-A30E-4ED9-A28A-B948369C037E}"/>
              </a:ext>
            </a:extLst>
          </p:cNvPr>
          <p:cNvSpPr/>
          <p:nvPr/>
        </p:nvSpPr>
        <p:spPr>
          <a:xfrm rot="19800000">
            <a:off x="-1567338" y="3829834"/>
            <a:ext cx="2261554" cy="22615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5" name="椭圆 134">
            <a:extLst>
              <a:ext uri="{FF2B5EF4-FFF2-40B4-BE49-F238E27FC236}">
                <a16:creationId xmlns:a16="http://schemas.microsoft.com/office/drawing/2014/main" xmlns="" id="{D6DCAF65-AFA1-403F-AC13-75D3F2D26833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36" name="椭圆 135">
            <a:extLst>
              <a:ext uri="{FF2B5EF4-FFF2-40B4-BE49-F238E27FC236}">
                <a16:creationId xmlns:a16="http://schemas.microsoft.com/office/drawing/2014/main" xmlns="" id="{02843692-2033-4F35-8442-862FBC460D68}"/>
              </a:ext>
            </a:extLst>
          </p:cNvPr>
          <p:cNvSpPr/>
          <p:nvPr/>
        </p:nvSpPr>
        <p:spPr>
          <a:xfrm rot="19800000">
            <a:off x="11316889" y="1190883"/>
            <a:ext cx="2261554" cy="22615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xmlns="" id="{0A309F98-AC2E-4400-AA02-D980DA92DA26}"/>
              </a:ext>
            </a:extLst>
          </p:cNvPr>
          <p:cNvSpPr/>
          <p:nvPr/>
        </p:nvSpPr>
        <p:spPr>
          <a:xfrm rot="19800000">
            <a:off x="6465701" y="5688093"/>
            <a:ext cx="2077295" cy="207729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144" name="椭圆 143">
            <a:extLst>
              <a:ext uri="{FF2B5EF4-FFF2-40B4-BE49-F238E27FC236}">
                <a16:creationId xmlns:a16="http://schemas.microsoft.com/office/drawing/2014/main" xmlns="" id="{EA4E594A-90AB-439B-8830-D341C21B91C7}"/>
              </a:ext>
            </a:extLst>
          </p:cNvPr>
          <p:cNvSpPr/>
          <p:nvPr/>
        </p:nvSpPr>
        <p:spPr>
          <a:xfrm>
            <a:off x="10353702" y="540933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45" name="椭圆 144">
            <a:extLst>
              <a:ext uri="{FF2B5EF4-FFF2-40B4-BE49-F238E27FC236}">
                <a16:creationId xmlns:a16="http://schemas.microsoft.com/office/drawing/2014/main" xmlns="" id="{99660099-D6E1-4F44-AF40-7799BE4C1DD9}"/>
              </a:ext>
            </a:extLst>
          </p:cNvPr>
          <p:cNvSpPr/>
          <p:nvPr/>
        </p:nvSpPr>
        <p:spPr>
          <a:xfrm>
            <a:off x="2939789" y="6507916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146" name="椭圆 145">
            <a:extLst>
              <a:ext uri="{FF2B5EF4-FFF2-40B4-BE49-F238E27FC236}">
                <a16:creationId xmlns:a16="http://schemas.microsoft.com/office/drawing/2014/main" xmlns="" id="{D4116574-2706-425A-AD6E-60DB7FE261F2}"/>
              </a:ext>
            </a:extLst>
          </p:cNvPr>
          <p:cNvSpPr/>
          <p:nvPr/>
        </p:nvSpPr>
        <p:spPr>
          <a:xfrm>
            <a:off x="817626" y="5759414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2897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/>
      <p:bldP spid="98" grpId="0"/>
      <p:bldP spid="126" grpId="0" animBg="1"/>
      <p:bldP spid="128" grpId="0"/>
      <p:bldP spid="129" grpId="0"/>
      <p:bldP spid="130" grpId="0" animBg="1"/>
      <p:bldP spid="131" grpId="0" animBg="1"/>
      <p:bldP spid="135" grpId="0" animBg="1"/>
      <p:bldP spid="136" grpId="0" animBg="1"/>
      <p:bldP spid="137" grpId="0" animBg="1"/>
      <p:bldP spid="144" grpId="0" animBg="1"/>
      <p:bldP spid="145" grpId="0" animBg="1"/>
      <p:bldP spid="14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1169373" y="141701"/>
            <a:ext cx="211946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6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endParaRPr lang="zh-CN" altLang="en-US" sz="65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连接符 70"/>
          <p:cNvCxnSpPr>
            <a:cxnSpLocks/>
          </p:cNvCxnSpPr>
          <p:nvPr/>
        </p:nvCxnSpPr>
        <p:spPr>
          <a:xfrm>
            <a:off x="42639" y="1158262"/>
            <a:ext cx="5159530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7">
            <a:extLst>
              <a:ext uri="{FF2B5EF4-FFF2-40B4-BE49-F238E27FC236}">
                <a16:creationId xmlns:a16="http://schemas.microsoft.com/office/drawing/2014/main" xmlns="" id="{F600FEDF-16C8-41EA-9BEF-0AEBCBEC74B6}"/>
              </a:ext>
            </a:extLst>
          </p:cNvPr>
          <p:cNvSpPr txBox="1"/>
          <p:nvPr/>
        </p:nvSpPr>
        <p:spPr>
          <a:xfrm>
            <a:off x="3174145" y="562774"/>
            <a:ext cx="217643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3000" b="1" dirty="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COMENTS</a:t>
            </a:r>
            <a:r>
              <a:rPr lang="zh-CN" altLang="en-US" sz="3000" b="1" dirty="0">
                <a:solidFill>
                  <a:schemeClr val="bg2">
                    <a:lumMod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000" dirty="0">
              <a:solidFill>
                <a:schemeClr val="bg2">
                  <a:lumMod val="25000"/>
                </a:schemeClr>
              </a:solidFill>
              <a:effectLst>
                <a:reflection blurRad="6350" stA="55000" endA="300" endPos="45500" dir="5400000" sy="-100000" algn="bl" rotWithShape="0"/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0024887E-190D-4B20-96DA-878351DA5908}"/>
              </a:ext>
            </a:extLst>
          </p:cNvPr>
          <p:cNvGrpSpPr/>
          <p:nvPr/>
        </p:nvGrpSpPr>
        <p:grpSpPr>
          <a:xfrm>
            <a:off x="6400835" y="1448491"/>
            <a:ext cx="4744640" cy="804321"/>
            <a:chOff x="6400835" y="1448491"/>
            <a:chExt cx="4744640" cy="804321"/>
          </a:xfrm>
        </p:grpSpPr>
        <p:sp>
          <p:nvSpPr>
            <p:cNvPr id="33" name="TextBox 6"/>
            <p:cNvSpPr txBox="1">
              <a:spLocks noChangeArrowheads="1"/>
            </p:cNvSpPr>
            <p:nvPr/>
          </p:nvSpPr>
          <p:spPr bwMode="auto">
            <a:xfrm>
              <a:off x="7341456" y="1556500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zh-CN" altLang="en-US" sz="2667" b="1" dirty="0" smtClean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2667" b="1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xmlns="" id="{615D9D69-6E26-476C-BD53-B284687EDD1C}"/>
                </a:ext>
              </a:extLst>
            </p:cNvPr>
            <p:cNvSpPr/>
            <p:nvPr/>
          </p:nvSpPr>
          <p:spPr>
            <a:xfrm>
              <a:off x="6400835" y="1448491"/>
              <a:ext cx="612000" cy="6120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/>
                <a:t>1</a:t>
              </a:r>
              <a:endParaRPr lang="zh-CN" altLang="en-US" sz="2200" b="1" dirty="0"/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xmlns="" id="{6769261E-A07B-4678-A602-832911E0E638}"/>
                </a:ext>
              </a:extLst>
            </p:cNvPr>
            <p:cNvCxnSpPr/>
            <p:nvPr/>
          </p:nvCxnSpPr>
          <p:spPr>
            <a:xfrm>
              <a:off x="6419885" y="2252812"/>
              <a:ext cx="4725590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27E185A0-047F-4DC0-8681-DDF181B49C97}"/>
              </a:ext>
            </a:extLst>
          </p:cNvPr>
          <p:cNvGrpSpPr/>
          <p:nvPr/>
        </p:nvGrpSpPr>
        <p:grpSpPr>
          <a:xfrm>
            <a:off x="6400835" y="2531873"/>
            <a:ext cx="4791355" cy="806789"/>
            <a:chOff x="6400835" y="2531873"/>
            <a:chExt cx="4791355" cy="806789"/>
          </a:xfrm>
        </p:grpSpPr>
        <p:sp>
          <p:nvSpPr>
            <p:cNvPr id="34" name="TextBox 6"/>
            <p:cNvSpPr txBox="1">
              <a:spLocks noChangeArrowheads="1"/>
            </p:cNvSpPr>
            <p:nvPr/>
          </p:nvSpPr>
          <p:spPr bwMode="auto">
            <a:xfrm>
              <a:off x="7341456" y="2615103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zh-CN" altLang="en-US" sz="2667" b="1" dirty="0" smtClean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顶层设计</a:t>
              </a:r>
              <a:endParaRPr lang="zh-CN" altLang="en-US" sz="2667" b="1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xmlns="" id="{A225E836-3E39-4F9A-85F2-B8C95792EB02}"/>
                </a:ext>
              </a:extLst>
            </p:cNvPr>
            <p:cNvSpPr/>
            <p:nvPr/>
          </p:nvSpPr>
          <p:spPr>
            <a:xfrm>
              <a:off x="6400835" y="2531873"/>
              <a:ext cx="612000" cy="6120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/>
                <a:t>2</a:t>
              </a:r>
              <a:endParaRPr lang="zh-CN" altLang="en-US" sz="2200" b="1" dirty="0"/>
            </a:p>
          </p:txBody>
        </p: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xmlns="" id="{4BE825A3-1DB1-4F83-A44C-2B4B0EE62DAF}"/>
                </a:ext>
              </a:extLst>
            </p:cNvPr>
            <p:cNvCxnSpPr/>
            <p:nvPr/>
          </p:nvCxnSpPr>
          <p:spPr>
            <a:xfrm>
              <a:off x="6466600" y="3338662"/>
              <a:ext cx="4725590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xmlns="" id="{0F7BA4BC-2B80-4AD8-AF91-E9190F9C0E72}"/>
              </a:ext>
            </a:extLst>
          </p:cNvPr>
          <p:cNvGrpSpPr/>
          <p:nvPr/>
        </p:nvGrpSpPr>
        <p:grpSpPr>
          <a:xfrm>
            <a:off x="6400835" y="3643213"/>
            <a:ext cx="4791355" cy="781299"/>
            <a:chOff x="6400835" y="3643213"/>
            <a:chExt cx="4791355" cy="781299"/>
          </a:xfrm>
        </p:grpSpPr>
        <p:sp>
          <p:nvSpPr>
            <p:cNvPr id="35" name="TextBox 6"/>
            <p:cNvSpPr txBox="1">
              <a:spLocks noChangeArrowheads="1"/>
            </p:cNvSpPr>
            <p:nvPr/>
          </p:nvSpPr>
          <p:spPr bwMode="auto">
            <a:xfrm>
              <a:off x="7341456" y="3719782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marL="0" lvl="1" algn="ctr"/>
              <a:r>
                <a:rPr lang="zh-CN" altLang="en-US" sz="2667" b="1" dirty="0" smtClean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遇到的问题</a:t>
              </a:r>
              <a:endParaRPr lang="zh-CN" altLang="en-US" sz="2667" b="1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xmlns="" id="{40AD0E81-5003-4E04-9FF2-2E628D52499C}"/>
                </a:ext>
              </a:extLst>
            </p:cNvPr>
            <p:cNvSpPr/>
            <p:nvPr/>
          </p:nvSpPr>
          <p:spPr>
            <a:xfrm>
              <a:off x="6400835" y="3643213"/>
              <a:ext cx="612000" cy="6120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/>
                <a:t>3</a:t>
              </a:r>
              <a:endParaRPr lang="zh-CN" altLang="en-US" sz="2200" b="1" dirty="0"/>
            </a:p>
          </p:txBody>
        </p: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xmlns="" id="{64B1D04D-EB71-4253-ABAF-25E888253209}"/>
                </a:ext>
              </a:extLst>
            </p:cNvPr>
            <p:cNvCxnSpPr/>
            <p:nvPr/>
          </p:nvCxnSpPr>
          <p:spPr>
            <a:xfrm>
              <a:off x="6466600" y="4424512"/>
              <a:ext cx="4725590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xmlns="" id="{481C840D-63AA-41AE-BA32-BCE4AB3E297E}"/>
              </a:ext>
            </a:extLst>
          </p:cNvPr>
          <p:cNvGrpSpPr/>
          <p:nvPr/>
        </p:nvGrpSpPr>
        <p:grpSpPr>
          <a:xfrm>
            <a:off x="6400835" y="4716453"/>
            <a:ext cx="4791355" cy="787996"/>
            <a:chOff x="6400835" y="4716453"/>
            <a:chExt cx="4791355" cy="787996"/>
          </a:xfrm>
        </p:grpSpPr>
        <p:sp>
          <p:nvSpPr>
            <p:cNvPr id="36" name="TextBox 35"/>
            <p:cNvSpPr txBox="1">
              <a:spLocks noChangeArrowheads="1"/>
            </p:cNvSpPr>
            <p:nvPr/>
          </p:nvSpPr>
          <p:spPr bwMode="auto">
            <a:xfrm>
              <a:off x="7341456" y="4811183"/>
              <a:ext cx="2388509" cy="5027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/>
              <a:lvl3pPr/>
              <a:lvl4pPr/>
              <a:lvl5pPr/>
              <a:lvl6pPr/>
              <a:lvl7pPr/>
              <a:lvl8pPr/>
              <a:lvl9pPr/>
            </a:lstStyle>
            <a:p>
              <a:pPr algn="ctr"/>
              <a:r>
                <a:rPr lang="zh-CN" altLang="en-US" sz="2667" b="1" dirty="0" smtClean="0">
                  <a:solidFill>
                    <a:schemeClr val="bg2">
                      <a:lumMod val="1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仿真结果</a:t>
              </a:r>
              <a:endParaRPr lang="zh-CN" altLang="en-US" sz="2667" b="1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xmlns="" id="{A2B141B2-C7E6-4482-BA43-D83E41658B76}"/>
                </a:ext>
              </a:extLst>
            </p:cNvPr>
            <p:cNvSpPr/>
            <p:nvPr/>
          </p:nvSpPr>
          <p:spPr>
            <a:xfrm>
              <a:off x="6400835" y="4716453"/>
              <a:ext cx="612000" cy="612000"/>
            </a:xfrm>
            <a:prstGeom prst="ellipse">
              <a:avLst/>
            </a:prstGeom>
            <a:gradFill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200" b="1" dirty="0"/>
                <a:t>4</a:t>
              </a:r>
              <a:endParaRPr lang="zh-CN" altLang="en-US" sz="2200" b="1" dirty="0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xmlns="" id="{B3776FDA-AED1-4810-8A51-74E5830101FB}"/>
                </a:ext>
              </a:extLst>
            </p:cNvPr>
            <p:cNvCxnSpPr/>
            <p:nvPr/>
          </p:nvCxnSpPr>
          <p:spPr>
            <a:xfrm>
              <a:off x="6466600" y="5504449"/>
              <a:ext cx="4725590" cy="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  <a:prstDash val="sysDot"/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BAD3B1F-AB35-4EA1-9085-A61AA1E160B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00" y="1754491"/>
            <a:ext cx="4572000" cy="4762202"/>
          </a:xfrm>
          <a:prstGeom prst="ellipse">
            <a:avLst/>
          </a:prstGeom>
        </p:spPr>
      </p:pic>
      <p:sp>
        <p:nvSpPr>
          <p:cNvPr id="10" name="椭圆 9">
            <a:extLst>
              <a:ext uri="{FF2B5EF4-FFF2-40B4-BE49-F238E27FC236}">
                <a16:creationId xmlns:a16="http://schemas.microsoft.com/office/drawing/2014/main" xmlns="" id="{AA92E57A-7ECB-4AA4-B895-262CF82D33A7}"/>
              </a:ext>
            </a:extLst>
          </p:cNvPr>
          <p:cNvSpPr/>
          <p:nvPr/>
        </p:nvSpPr>
        <p:spPr>
          <a:xfrm>
            <a:off x="494093" y="1686989"/>
            <a:ext cx="4641807" cy="4991802"/>
          </a:xfrm>
          <a:prstGeom prst="ellipse">
            <a:avLst/>
          </a:prstGeom>
          <a:solidFill>
            <a:schemeClr val="bg1">
              <a:lumMod val="9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87765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ageCurlDouble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1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2" presetClass="entr" presetSubtype="2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1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1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2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350"/>
                                </p:stCondLst>
                                <p:childTnLst>
                                  <p:par>
                                    <p:cTn id="3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85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350"/>
                                </p:stCondLst>
                                <p:childTnLst>
                                  <p:par>
                                    <p:cTn id="4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850"/>
                                </p:stCondLst>
                                <p:childTnLst>
                                  <p:par>
                                    <p:cTn id="4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8" grpId="0"/>
          <p:bldP spid="69" grpId="0"/>
          <p:bldP spid="10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67BD8A-693D-4AF0-9B08-58010EB24E55}"/>
              </a:ext>
            </a:extLst>
          </p:cNvPr>
          <p:cNvSpPr/>
          <p:nvPr/>
        </p:nvSpPr>
        <p:spPr>
          <a:xfrm>
            <a:off x="0" y="2438400"/>
            <a:ext cx="12192000" cy="1466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3"/>
          <p:cNvSpPr txBox="1"/>
          <p:nvPr/>
        </p:nvSpPr>
        <p:spPr>
          <a:xfrm>
            <a:off x="5573619" y="278291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实验目的</a:t>
            </a:r>
            <a:endParaRPr lang="zh-CN" altLang="en-US" sz="4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3">
            <a:extLst>
              <a:ext uri="{FF2B5EF4-FFF2-40B4-BE49-F238E27FC236}">
                <a16:creationId xmlns:a16="http://schemas.microsoft.com/office/drawing/2014/main" xmlns="" id="{91044672-77DB-4679-8B40-2FA937211504}"/>
              </a:ext>
            </a:extLst>
          </p:cNvPr>
          <p:cNvSpPr txBox="1"/>
          <p:nvPr/>
        </p:nvSpPr>
        <p:spPr>
          <a:xfrm>
            <a:off x="3308502" y="2605726"/>
            <a:ext cx="13708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7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A5D3C73-D319-4EF7-B0D0-865C8FA36F57}"/>
              </a:ext>
            </a:extLst>
          </p:cNvPr>
          <p:cNvGrpSpPr/>
          <p:nvPr/>
        </p:nvGrpSpPr>
        <p:grpSpPr>
          <a:xfrm>
            <a:off x="879745" y="2036775"/>
            <a:ext cx="2268000" cy="2268000"/>
            <a:chOff x="879745" y="2036775"/>
            <a:chExt cx="2268000" cy="2268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8B18D715-978F-4A62-8502-3A81CF73F42F}"/>
                </a:ext>
              </a:extLst>
            </p:cNvPr>
            <p:cNvGrpSpPr/>
            <p:nvPr/>
          </p:nvGrpSpPr>
          <p:grpSpPr>
            <a:xfrm>
              <a:off x="971845" y="2145825"/>
              <a:ext cx="2088000" cy="2088000"/>
              <a:chOff x="1105195" y="2145824"/>
              <a:chExt cx="2088000" cy="205200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xmlns="" id="{8BBEA480-4F6D-4757-A21D-40D5CB7CBB81}"/>
                  </a:ext>
                </a:extLst>
              </p:cNvPr>
              <p:cNvSpPr/>
              <p:nvPr/>
            </p:nvSpPr>
            <p:spPr>
              <a:xfrm>
                <a:off x="1105195" y="2145824"/>
                <a:ext cx="2088000" cy="2052000"/>
              </a:xfrm>
              <a:prstGeom prst="ellipse">
                <a:avLst/>
              </a:prstGeom>
              <a:solidFill>
                <a:srgbClr val="0579CD"/>
              </a:solidFill>
              <a:ln>
                <a:solidFill>
                  <a:srgbClr val="0579C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本框 13">
                <a:extLst>
                  <a:ext uri="{FF2B5EF4-FFF2-40B4-BE49-F238E27FC236}">
                    <a16:creationId xmlns:a16="http://schemas.microsoft.com/office/drawing/2014/main" xmlns="" id="{BBE1A29D-E70F-4E46-95BF-DB68E90642BD}"/>
                  </a:ext>
                </a:extLst>
              </p:cNvPr>
              <p:cNvSpPr txBox="1"/>
              <p:nvPr/>
            </p:nvSpPr>
            <p:spPr>
              <a:xfrm>
                <a:off x="1202044" y="2814718"/>
                <a:ext cx="188038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PART</a:t>
                </a:r>
                <a:endParaRPr lang="zh-CN" altLang="en-US" sz="5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AF19B205-337D-4A3B-B25D-840EA9A6C2D4}"/>
                </a:ext>
              </a:extLst>
            </p:cNvPr>
            <p:cNvSpPr/>
            <p:nvPr/>
          </p:nvSpPr>
          <p:spPr>
            <a:xfrm>
              <a:off x="879745" y="2036775"/>
              <a:ext cx="2268000" cy="2268000"/>
            </a:xfrm>
            <a:prstGeom prst="ellipse">
              <a:avLst/>
            </a:prstGeom>
            <a:noFill/>
            <a:ln w="19050">
              <a:solidFill>
                <a:srgbClr val="0579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07AFB4DF-DC3B-47CA-916C-193747DFC2D5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1D01156E-B4C7-42A4-9CE2-9868DEEDB4CF}"/>
              </a:ext>
            </a:extLst>
          </p:cNvPr>
          <p:cNvSpPr/>
          <p:nvPr/>
        </p:nvSpPr>
        <p:spPr>
          <a:xfrm rot="19800000">
            <a:off x="11364545" y="3366125"/>
            <a:ext cx="1654910" cy="16633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0049F54F-CC27-4987-AF0F-CB97AECA63E0}"/>
              </a:ext>
            </a:extLst>
          </p:cNvPr>
          <p:cNvSpPr/>
          <p:nvPr/>
        </p:nvSpPr>
        <p:spPr>
          <a:xfrm>
            <a:off x="6005064" y="499985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3B5FB725-3A82-40A4-ABC5-D8E0652C3743}"/>
              </a:ext>
            </a:extLst>
          </p:cNvPr>
          <p:cNvSpPr/>
          <p:nvPr/>
        </p:nvSpPr>
        <p:spPr>
          <a:xfrm>
            <a:off x="1720326" y="5789197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02653ADC-F3F2-498B-8A7D-663CDBE552D6}"/>
              </a:ext>
            </a:extLst>
          </p:cNvPr>
          <p:cNvSpPr/>
          <p:nvPr/>
        </p:nvSpPr>
        <p:spPr>
          <a:xfrm rot="19800000">
            <a:off x="2924679" y="-371426"/>
            <a:ext cx="1128804" cy="104205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FAA6F3CC-141B-4EBB-9CFB-6472CBDBD102}"/>
              </a:ext>
            </a:extLst>
          </p:cNvPr>
          <p:cNvSpPr/>
          <p:nvPr/>
        </p:nvSpPr>
        <p:spPr>
          <a:xfrm>
            <a:off x="10745936" y="6308707"/>
            <a:ext cx="627234" cy="549293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7755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xmlns="" id="{FF669952-C0EC-4657-BB5B-B0B72A35567F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11" name="文本框 13"/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实验目的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xmlns="" id="{78BF527F-E48E-44C5-9710-F49E27DC7C2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xmlns="" id="{4054361F-3A7D-42BF-877F-129D7FCFD25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1" name="椭圆 40">
                <a:extLst>
                  <a:ext uri="{FF2B5EF4-FFF2-40B4-BE49-F238E27FC236}">
                    <a16:creationId xmlns:a16="http://schemas.microsoft.com/office/drawing/2014/main" xmlns="" id="{20CF60F5-CAB1-45BB-BB24-4DBDD9C2B778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xmlns="" id="{7C720291-49AF-46C9-B938-F6E41580CB8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40" name="椭圆 39">
                <a:extLst>
                  <a:ext uri="{FF2B5EF4-FFF2-40B4-BE49-F238E27FC236}">
                    <a16:creationId xmlns:a16="http://schemas.microsoft.com/office/drawing/2014/main" xmlns="" id="{3C9A562B-A3B7-4F6D-8B77-2465B180655E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F716EB73-7059-4924-A577-C618F1D356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193" y="1189796"/>
            <a:ext cx="4824176" cy="530757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xmlns="" id="{40C4F74C-3C3D-4084-93B3-47E85B4A48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7242" y="1670563"/>
            <a:ext cx="5465520" cy="464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8409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 advTm="0">
        <p15:prstTrans prst="peelOff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67BD8A-693D-4AF0-9B08-58010EB24E55}"/>
              </a:ext>
            </a:extLst>
          </p:cNvPr>
          <p:cNvSpPr/>
          <p:nvPr/>
        </p:nvSpPr>
        <p:spPr>
          <a:xfrm>
            <a:off x="0" y="2438400"/>
            <a:ext cx="12192000" cy="1466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3"/>
          <p:cNvSpPr txBox="1"/>
          <p:nvPr/>
        </p:nvSpPr>
        <p:spPr>
          <a:xfrm>
            <a:off x="5573619" y="278291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顶层设计</a:t>
            </a:r>
            <a:endParaRPr lang="zh-CN" altLang="en-US" sz="4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3">
            <a:extLst>
              <a:ext uri="{FF2B5EF4-FFF2-40B4-BE49-F238E27FC236}">
                <a16:creationId xmlns:a16="http://schemas.microsoft.com/office/drawing/2014/main" xmlns="" id="{91044672-77DB-4679-8B40-2FA937211504}"/>
              </a:ext>
            </a:extLst>
          </p:cNvPr>
          <p:cNvSpPr txBox="1"/>
          <p:nvPr/>
        </p:nvSpPr>
        <p:spPr>
          <a:xfrm>
            <a:off x="3308502" y="2605726"/>
            <a:ext cx="13708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7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A5D3C73-D319-4EF7-B0D0-865C8FA36F57}"/>
              </a:ext>
            </a:extLst>
          </p:cNvPr>
          <p:cNvGrpSpPr/>
          <p:nvPr/>
        </p:nvGrpSpPr>
        <p:grpSpPr>
          <a:xfrm>
            <a:off x="879745" y="2036775"/>
            <a:ext cx="2268000" cy="2268000"/>
            <a:chOff x="879745" y="2036775"/>
            <a:chExt cx="2268000" cy="2268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8B18D715-978F-4A62-8502-3A81CF73F42F}"/>
                </a:ext>
              </a:extLst>
            </p:cNvPr>
            <p:cNvGrpSpPr/>
            <p:nvPr/>
          </p:nvGrpSpPr>
          <p:grpSpPr>
            <a:xfrm>
              <a:off x="971845" y="2145825"/>
              <a:ext cx="2088000" cy="2088000"/>
              <a:chOff x="1105195" y="2145824"/>
              <a:chExt cx="2088000" cy="205200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xmlns="" id="{8BBEA480-4F6D-4757-A21D-40D5CB7CBB81}"/>
                  </a:ext>
                </a:extLst>
              </p:cNvPr>
              <p:cNvSpPr/>
              <p:nvPr/>
            </p:nvSpPr>
            <p:spPr>
              <a:xfrm>
                <a:off x="1105195" y="2145824"/>
                <a:ext cx="2088000" cy="2052000"/>
              </a:xfrm>
              <a:prstGeom prst="ellipse">
                <a:avLst/>
              </a:prstGeom>
              <a:solidFill>
                <a:srgbClr val="0579CD"/>
              </a:solidFill>
              <a:ln>
                <a:solidFill>
                  <a:srgbClr val="0579CD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本框 13">
                <a:extLst>
                  <a:ext uri="{FF2B5EF4-FFF2-40B4-BE49-F238E27FC236}">
                    <a16:creationId xmlns:a16="http://schemas.microsoft.com/office/drawing/2014/main" xmlns="" id="{BBE1A29D-E70F-4E46-95BF-DB68E90642BD}"/>
                  </a:ext>
                </a:extLst>
              </p:cNvPr>
              <p:cNvSpPr txBox="1"/>
              <p:nvPr/>
            </p:nvSpPr>
            <p:spPr>
              <a:xfrm>
                <a:off x="1202044" y="2814718"/>
                <a:ext cx="1880387" cy="8617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PART</a:t>
                </a:r>
                <a:endParaRPr lang="zh-CN" altLang="en-US" sz="5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AF19B205-337D-4A3B-B25D-840EA9A6C2D4}"/>
                </a:ext>
              </a:extLst>
            </p:cNvPr>
            <p:cNvSpPr/>
            <p:nvPr/>
          </p:nvSpPr>
          <p:spPr>
            <a:xfrm>
              <a:off x="879745" y="2036775"/>
              <a:ext cx="2268000" cy="2268000"/>
            </a:xfrm>
            <a:prstGeom prst="ellipse">
              <a:avLst/>
            </a:prstGeom>
            <a:noFill/>
            <a:ln w="19050">
              <a:solidFill>
                <a:srgbClr val="0579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07AFB4DF-DC3B-47CA-916C-193747DFC2D5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1D01156E-B4C7-42A4-9CE2-9868DEEDB4CF}"/>
              </a:ext>
            </a:extLst>
          </p:cNvPr>
          <p:cNvSpPr/>
          <p:nvPr/>
        </p:nvSpPr>
        <p:spPr>
          <a:xfrm rot="19800000">
            <a:off x="11364545" y="3366125"/>
            <a:ext cx="1654910" cy="16633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0049F54F-CC27-4987-AF0F-CB97AECA63E0}"/>
              </a:ext>
            </a:extLst>
          </p:cNvPr>
          <p:cNvSpPr/>
          <p:nvPr/>
        </p:nvSpPr>
        <p:spPr>
          <a:xfrm>
            <a:off x="6005064" y="499985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3B5FB725-3A82-40A4-ABC5-D8E0652C3743}"/>
              </a:ext>
            </a:extLst>
          </p:cNvPr>
          <p:cNvSpPr/>
          <p:nvPr/>
        </p:nvSpPr>
        <p:spPr>
          <a:xfrm>
            <a:off x="1720326" y="5789197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02653ADC-F3F2-498B-8A7D-663CDBE552D6}"/>
              </a:ext>
            </a:extLst>
          </p:cNvPr>
          <p:cNvSpPr/>
          <p:nvPr/>
        </p:nvSpPr>
        <p:spPr>
          <a:xfrm rot="19800000">
            <a:off x="2924679" y="-371426"/>
            <a:ext cx="1128804" cy="104205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FAA6F3CC-141B-4EBB-9CFB-6472CBDBD102}"/>
              </a:ext>
            </a:extLst>
          </p:cNvPr>
          <p:cNvSpPr/>
          <p:nvPr/>
        </p:nvSpPr>
        <p:spPr>
          <a:xfrm>
            <a:off x="10745936" y="6308707"/>
            <a:ext cx="627234" cy="549293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686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>
            <a:extLst>
              <a:ext uri="{FF2B5EF4-FFF2-40B4-BE49-F238E27FC236}">
                <a16:creationId xmlns:a16="http://schemas.microsoft.com/office/drawing/2014/main" xmlns="" id="{BFE14219-A69A-4DD3-A22D-FE5655407226}"/>
              </a:ext>
            </a:extLst>
          </p:cNvPr>
          <p:cNvGrpSpPr/>
          <p:nvPr/>
        </p:nvGrpSpPr>
        <p:grpSpPr>
          <a:xfrm>
            <a:off x="0" y="10011"/>
            <a:ext cx="12060187" cy="1092528"/>
            <a:chOff x="0" y="10011"/>
            <a:chExt cx="12060187" cy="1092528"/>
          </a:xfrm>
        </p:grpSpPr>
        <p:sp>
          <p:nvSpPr>
            <p:cNvPr id="57" name="文本框 13">
              <a:extLst>
                <a:ext uri="{FF2B5EF4-FFF2-40B4-BE49-F238E27FC236}">
                  <a16:creationId xmlns:a16="http://schemas.microsoft.com/office/drawing/2014/main" xmlns="" id="{C0C93783-87C4-4F1C-AC46-DBF82AF7ADB3}"/>
                </a:ext>
              </a:extLst>
            </p:cNvPr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顶层设计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xmlns="" id="{7A142C27-D0B5-495D-AFDC-5A49AAE10EE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xmlns="" id="{C06030A3-6878-4E04-9710-985F1CCC7B9D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xmlns="" id="{30482755-73A4-4EA0-A319-D9D927107C17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xmlns="" id="{0D6D14A4-C9CD-4D4C-A87C-30904153E2D4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62" name="椭圆 61">
                <a:extLst>
                  <a:ext uri="{FF2B5EF4-FFF2-40B4-BE49-F238E27FC236}">
                    <a16:creationId xmlns:a16="http://schemas.microsoft.com/office/drawing/2014/main" xmlns="" id="{E94FB65E-CF07-49DA-9CD8-EC0856D3FF4D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xmlns="" id="{727009C8-1D86-4525-9300-9DDF48C25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60" y="2005720"/>
            <a:ext cx="10086680" cy="388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1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CF213BA0-24A0-43FF-8641-5551D207C5D0}"/>
              </a:ext>
            </a:extLst>
          </p:cNvPr>
          <p:cNvGrpSpPr/>
          <p:nvPr/>
        </p:nvGrpSpPr>
        <p:grpSpPr>
          <a:xfrm>
            <a:off x="0" y="1185"/>
            <a:ext cx="12060187" cy="1092528"/>
            <a:chOff x="0" y="10011"/>
            <a:chExt cx="12060187" cy="1092528"/>
          </a:xfrm>
        </p:grpSpPr>
        <p:sp>
          <p:nvSpPr>
            <p:cNvPr id="46" name="文本框 13">
              <a:extLst>
                <a:ext uri="{FF2B5EF4-FFF2-40B4-BE49-F238E27FC236}">
                  <a16:creationId xmlns:a16="http://schemas.microsoft.com/office/drawing/2014/main" xmlns="" id="{50C0C1D5-FDA2-4E29-8EC6-1A3AB0F516FA}"/>
                </a:ext>
              </a:extLst>
            </p:cNvPr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顶层设计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793FF2A-D857-48D9-AE35-B076E20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C8B07D66-21FD-402A-B7AD-2ED77ECDA3F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xmlns="" id="{0C8BC556-7B9A-4CE3-B578-993B6243C67A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xmlns="" id="{9F8FA9DD-AF0E-41A1-B5C9-C12945B59042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xmlns="" id="{BB63F0D2-24E0-4CF0-BD8F-2D369F5DC28C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xmlns="" id="{073B0182-F0B8-43DF-B0E2-AD2B5A6518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667" y="1200535"/>
            <a:ext cx="5046334" cy="1390584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4FA4B255-F47C-4F11-8232-F56AD1BEA2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667" y="3258667"/>
            <a:ext cx="6138810" cy="271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4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xmlns="" id="{CF213BA0-24A0-43FF-8641-5551D207C5D0}"/>
              </a:ext>
            </a:extLst>
          </p:cNvPr>
          <p:cNvGrpSpPr/>
          <p:nvPr/>
        </p:nvGrpSpPr>
        <p:grpSpPr>
          <a:xfrm>
            <a:off x="0" y="1185"/>
            <a:ext cx="12060187" cy="1092528"/>
            <a:chOff x="0" y="10011"/>
            <a:chExt cx="12060187" cy="1092528"/>
          </a:xfrm>
        </p:grpSpPr>
        <p:sp>
          <p:nvSpPr>
            <p:cNvPr id="46" name="文本框 13">
              <a:extLst>
                <a:ext uri="{FF2B5EF4-FFF2-40B4-BE49-F238E27FC236}">
                  <a16:creationId xmlns:a16="http://schemas.microsoft.com/office/drawing/2014/main" xmlns="" id="{50C0C1D5-FDA2-4E29-8EC6-1A3AB0F516FA}"/>
                </a:ext>
              </a:extLst>
            </p:cNvPr>
            <p:cNvSpPr txBox="1"/>
            <p:nvPr/>
          </p:nvSpPr>
          <p:spPr>
            <a:xfrm>
              <a:off x="399761" y="224950"/>
              <a:ext cx="1980029" cy="6309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5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顶层设计</a:t>
              </a:r>
              <a:endParaRPr lang="zh-CN" altLang="en-US" sz="3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xmlns="" id="{A793FF2A-D857-48D9-AE35-B076E20BC61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895350"/>
              <a:ext cx="10725150" cy="0"/>
            </a:xfrm>
            <a:prstGeom prst="line">
              <a:avLst/>
            </a:prstGeom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xmlns="" id="{C8B07D66-21FD-402A-B7AD-2ED77ECDA3FF}"/>
                </a:ext>
              </a:extLst>
            </p:cNvPr>
            <p:cNvGrpSpPr/>
            <p:nvPr/>
          </p:nvGrpSpPr>
          <p:grpSpPr>
            <a:xfrm>
              <a:off x="10692828" y="10011"/>
              <a:ext cx="1367359" cy="1092528"/>
              <a:chOff x="10692828" y="10011"/>
              <a:chExt cx="1367359" cy="1092528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xmlns="" id="{0C8BC556-7B9A-4CE3-B578-993B6243C67A}"/>
                  </a:ext>
                </a:extLst>
              </p:cNvPr>
              <p:cNvSpPr/>
              <p:nvPr/>
            </p:nvSpPr>
            <p:spPr>
              <a:xfrm rot="19800000">
                <a:off x="11304911" y="175608"/>
                <a:ext cx="755276" cy="72962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xmlns="" id="{9F8FA9DD-AF0E-41A1-B5C9-C12945B59042}"/>
                  </a:ext>
                </a:extLst>
              </p:cNvPr>
              <p:cNvSpPr/>
              <p:nvPr/>
            </p:nvSpPr>
            <p:spPr>
              <a:xfrm rot="19800000">
                <a:off x="11042074" y="584389"/>
                <a:ext cx="566125" cy="51815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579CD"/>
                  </a:solidFill>
                </a:endParaRP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xmlns="" id="{BB63F0D2-24E0-4CF0-BD8F-2D369F5DC28C}"/>
                  </a:ext>
                </a:extLst>
              </p:cNvPr>
              <p:cNvSpPr/>
              <p:nvPr/>
            </p:nvSpPr>
            <p:spPr>
              <a:xfrm>
                <a:off x="10692828" y="10011"/>
                <a:ext cx="756134" cy="73179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rgbClr val="0579CD"/>
                  </a:solidFill>
                </a:endParaRPr>
              </a:p>
            </p:txBody>
          </p:sp>
        </p:grp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13E156AB-E2F9-4853-BB24-41C7DCCE8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3282" y="1358497"/>
            <a:ext cx="4252448" cy="51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14:prism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9167BD8A-693D-4AF0-9B08-58010EB24E55}"/>
              </a:ext>
            </a:extLst>
          </p:cNvPr>
          <p:cNvSpPr/>
          <p:nvPr/>
        </p:nvSpPr>
        <p:spPr>
          <a:xfrm>
            <a:off x="0" y="2438400"/>
            <a:ext cx="12192000" cy="146685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9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13"/>
          <p:cNvSpPr txBox="1"/>
          <p:nvPr/>
        </p:nvSpPr>
        <p:spPr>
          <a:xfrm>
            <a:off x="5573619" y="2782919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遇到的问题</a:t>
            </a:r>
            <a:endParaRPr lang="zh-CN" altLang="en-US" sz="48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13">
            <a:extLst>
              <a:ext uri="{FF2B5EF4-FFF2-40B4-BE49-F238E27FC236}">
                <a16:creationId xmlns:a16="http://schemas.microsoft.com/office/drawing/2014/main" xmlns="" id="{91044672-77DB-4679-8B40-2FA937211504}"/>
              </a:ext>
            </a:extLst>
          </p:cNvPr>
          <p:cNvSpPr txBox="1"/>
          <p:nvPr/>
        </p:nvSpPr>
        <p:spPr>
          <a:xfrm>
            <a:off x="3308502" y="2605726"/>
            <a:ext cx="1370888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5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75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xmlns="" id="{FA5D3C73-D319-4EF7-B0D0-865C8FA36F57}"/>
              </a:ext>
            </a:extLst>
          </p:cNvPr>
          <p:cNvGrpSpPr/>
          <p:nvPr/>
        </p:nvGrpSpPr>
        <p:grpSpPr>
          <a:xfrm>
            <a:off x="879745" y="2036775"/>
            <a:ext cx="2268000" cy="2268000"/>
            <a:chOff x="879745" y="2036775"/>
            <a:chExt cx="2268000" cy="2268000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xmlns="" id="{8B18D715-978F-4A62-8502-3A81CF73F42F}"/>
                </a:ext>
              </a:extLst>
            </p:cNvPr>
            <p:cNvGrpSpPr/>
            <p:nvPr/>
          </p:nvGrpSpPr>
          <p:grpSpPr>
            <a:xfrm>
              <a:off x="971845" y="2145825"/>
              <a:ext cx="2088000" cy="2088000"/>
              <a:chOff x="1105195" y="2145824"/>
              <a:chExt cx="2088000" cy="2052000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xmlns="" id="{8BBEA480-4F6D-4757-A21D-40D5CB7CBB81}"/>
                  </a:ext>
                </a:extLst>
              </p:cNvPr>
              <p:cNvSpPr/>
              <p:nvPr/>
            </p:nvSpPr>
            <p:spPr>
              <a:xfrm>
                <a:off x="1105195" y="2145824"/>
                <a:ext cx="2088000" cy="2052000"/>
              </a:xfrm>
              <a:prstGeom prst="ellipse">
                <a:avLst/>
              </a:prstGeom>
              <a:solidFill>
                <a:srgbClr val="0579CD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2" name="文本框 13">
                <a:extLst>
                  <a:ext uri="{FF2B5EF4-FFF2-40B4-BE49-F238E27FC236}">
                    <a16:creationId xmlns:a16="http://schemas.microsoft.com/office/drawing/2014/main" xmlns="" id="{BBE1A29D-E70F-4E46-95BF-DB68E90642BD}"/>
                  </a:ext>
                </a:extLst>
              </p:cNvPr>
              <p:cNvSpPr txBox="1"/>
              <p:nvPr/>
            </p:nvSpPr>
            <p:spPr>
              <a:xfrm>
                <a:off x="1202044" y="2814718"/>
                <a:ext cx="1880387" cy="8617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0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PART</a:t>
                </a:r>
                <a:endParaRPr lang="zh-CN" altLang="en-US" sz="5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xmlns="" id="{AF19B205-337D-4A3B-B25D-840EA9A6C2D4}"/>
                </a:ext>
              </a:extLst>
            </p:cNvPr>
            <p:cNvSpPr/>
            <p:nvPr/>
          </p:nvSpPr>
          <p:spPr>
            <a:xfrm>
              <a:off x="879745" y="2036775"/>
              <a:ext cx="2268000" cy="2268000"/>
            </a:xfrm>
            <a:prstGeom prst="ellipse">
              <a:avLst/>
            </a:prstGeom>
            <a:noFill/>
            <a:ln w="19050">
              <a:solidFill>
                <a:srgbClr val="0579C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xmlns="" id="{07AFB4DF-DC3B-47CA-916C-193747DFC2D5}"/>
              </a:ext>
            </a:extLst>
          </p:cNvPr>
          <p:cNvSpPr/>
          <p:nvPr/>
        </p:nvSpPr>
        <p:spPr>
          <a:xfrm>
            <a:off x="9451975" y="-304079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xmlns="" id="{1D01156E-B4C7-42A4-9CE2-9868DEEDB4CF}"/>
              </a:ext>
            </a:extLst>
          </p:cNvPr>
          <p:cNvSpPr/>
          <p:nvPr/>
        </p:nvSpPr>
        <p:spPr>
          <a:xfrm rot="19800000">
            <a:off x="11364545" y="3366125"/>
            <a:ext cx="1654910" cy="1663399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xmlns="" id="{0049F54F-CC27-4987-AF0F-CB97AECA63E0}"/>
              </a:ext>
            </a:extLst>
          </p:cNvPr>
          <p:cNvSpPr/>
          <p:nvPr/>
        </p:nvSpPr>
        <p:spPr>
          <a:xfrm>
            <a:off x="6005064" y="4999850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xmlns="" id="{3B5FB725-3A82-40A4-ABC5-D8E0652C3743}"/>
              </a:ext>
            </a:extLst>
          </p:cNvPr>
          <p:cNvSpPr/>
          <p:nvPr/>
        </p:nvSpPr>
        <p:spPr>
          <a:xfrm>
            <a:off x="1720326" y="5789197"/>
            <a:ext cx="1098585" cy="1098586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xmlns="" id="{02653ADC-F3F2-498B-8A7D-663CDBE552D6}"/>
              </a:ext>
            </a:extLst>
          </p:cNvPr>
          <p:cNvSpPr/>
          <p:nvPr/>
        </p:nvSpPr>
        <p:spPr>
          <a:xfrm rot="19800000">
            <a:off x="2924679" y="-371426"/>
            <a:ext cx="1128804" cy="1042057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579CD"/>
              </a:solidFill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xmlns="" id="{FAA6F3CC-141B-4EBB-9CFB-6472CBDBD102}"/>
              </a:ext>
            </a:extLst>
          </p:cNvPr>
          <p:cNvSpPr/>
          <p:nvPr/>
        </p:nvSpPr>
        <p:spPr>
          <a:xfrm>
            <a:off x="10745936" y="6308707"/>
            <a:ext cx="627234" cy="549293"/>
          </a:xfrm>
          <a:prstGeom prst="ellipse">
            <a:avLst/>
          </a:prstGeom>
          <a:gradFill>
            <a:gsLst>
              <a:gs pos="0">
                <a:schemeClr val="bg1"/>
              </a:gs>
              <a:gs pos="51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0579C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0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3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3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10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6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10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10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6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5" grpId="0"/>
          <p:bldP spid="53" grpId="0"/>
          <p:bldP spid="55" grpId="0" animBg="1"/>
          <p:bldP spid="56" grpId="0" animBg="1"/>
          <p:bldP spid="57" grpId="0" animBg="1"/>
          <p:bldP spid="58" grpId="0" animBg="1"/>
          <p:bldP spid="59" grpId="0" animBg="1"/>
          <p:bldP spid="60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fa22a004-816b-405f-98f3-75c6fceb51cf"/>
  <p:tag name="ISPRING_PRESENTATION_TITLE" val="蓝色简约商务框架完整通用总结计划PPT模板"/>
  <p:tag name="ISPRING_FIRST_PUBLISH" val="1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E65BA"/>
      </a:accent1>
      <a:accent2>
        <a:srgbClr val="258BCD"/>
      </a:accent2>
      <a:accent3>
        <a:srgbClr val="3BD1EA"/>
      </a:accent3>
      <a:accent4>
        <a:srgbClr val="3F2C60"/>
      </a:accent4>
      <a:accent5>
        <a:srgbClr val="02987B"/>
      </a:accent5>
      <a:accent6>
        <a:srgbClr val="4788C3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1495</TotalTime>
  <Words>130</Words>
  <Application>Microsoft Office PowerPoint</Application>
  <PresentationFormat>自定义</PresentationFormat>
  <Paragraphs>57</Paragraphs>
  <Slides>17</Slides>
  <Notes>17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蓝色简约商务框架完整通用总结计划PPT模板</dc:title>
  <dc:creator>后青春 孙纬玲</dc:creator>
  <cp:lastModifiedBy>xb21cn</cp:lastModifiedBy>
  <cp:revision>130</cp:revision>
  <cp:lastPrinted>2018-12-02T16:00:00Z</cp:lastPrinted>
  <dcterms:created xsi:type="dcterms:W3CDTF">2018-12-02T16:00:00Z</dcterms:created>
  <dcterms:modified xsi:type="dcterms:W3CDTF">2019-01-02T13:22:05Z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</Properties>
</file>